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91" r:id="rId2"/>
    <p:sldId id="393" r:id="rId3"/>
    <p:sldId id="452" r:id="rId4"/>
    <p:sldId id="435" r:id="rId5"/>
    <p:sldId id="394" r:id="rId6"/>
    <p:sldId id="408" r:id="rId7"/>
    <p:sldId id="409" r:id="rId8"/>
    <p:sldId id="440" r:id="rId9"/>
    <p:sldId id="455" r:id="rId10"/>
    <p:sldId id="459" r:id="rId11"/>
    <p:sldId id="457" r:id="rId12"/>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00"/>
    <a:srgbClr val="CC6600"/>
    <a:srgbClr val="CC9900"/>
    <a:srgbClr val="FF00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FD349-29A6-48EA-92AD-BFB5CF4EB988}" v="27" dt="2024-11-30T04:04:16.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3697" autoAdjust="0"/>
  </p:normalViewPr>
  <p:slideViewPr>
    <p:cSldViewPr>
      <p:cViewPr varScale="1">
        <p:scale>
          <a:sx n="121" d="100"/>
          <a:sy n="121" d="100"/>
        </p:scale>
        <p:origin x="1428"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39DFD349-29A6-48EA-92AD-BFB5CF4EB988}"/>
    <pc:docChg chg="undo custSel modSld">
      <pc:chgData name="Bill Mays" userId="0fb9eb23-65ad-4b86-80ec-f3178d1d81af" providerId="ADAL" clId="{39DFD349-29A6-48EA-92AD-BFB5CF4EB988}" dt="2024-11-30T04:40:40.183" v="1739" actId="20577"/>
      <pc:docMkLst>
        <pc:docMk/>
      </pc:docMkLst>
      <pc:sldChg chg="delSp modSp mod">
        <pc:chgData name="Bill Mays" userId="0fb9eb23-65ad-4b86-80ec-f3178d1d81af" providerId="ADAL" clId="{39DFD349-29A6-48EA-92AD-BFB5CF4EB988}" dt="2024-11-25T01:32:19.368" v="33" actId="1038"/>
        <pc:sldMkLst>
          <pc:docMk/>
          <pc:sldMk cId="0" sldId="391"/>
        </pc:sldMkLst>
        <pc:spChg chg="mod">
          <ac:chgData name="Bill Mays" userId="0fb9eb23-65ad-4b86-80ec-f3178d1d81af" providerId="ADAL" clId="{39DFD349-29A6-48EA-92AD-BFB5CF4EB988}" dt="2024-11-25T01:31:26.855" v="15" actId="1037"/>
          <ac:spMkLst>
            <pc:docMk/>
            <pc:sldMk cId="0" sldId="391"/>
            <ac:spMk id="14345" creationId="{CB473E3A-0D98-5E89-9F6A-C26D21CB20E4}"/>
          </ac:spMkLst>
        </pc:spChg>
        <pc:spChg chg="mod">
          <ac:chgData name="Bill Mays" userId="0fb9eb23-65ad-4b86-80ec-f3178d1d81af" providerId="ADAL" clId="{39DFD349-29A6-48EA-92AD-BFB5CF4EB988}" dt="2024-11-25T01:32:19.368" v="33" actId="1038"/>
          <ac:spMkLst>
            <pc:docMk/>
            <pc:sldMk cId="0" sldId="391"/>
            <ac:spMk id="14348" creationId="{DB2D646E-67EC-E5A2-D323-11156278EFDA}"/>
          </ac:spMkLst>
        </pc:spChg>
        <pc:spChg chg="del">
          <ac:chgData name="Bill Mays" userId="0fb9eb23-65ad-4b86-80ec-f3178d1d81af" providerId="ADAL" clId="{39DFD349-29A6-48EA-92AD-BFB5CF4EB988}" dt="2024-11-25T01:31:16.783" v="0" actId="478"/>
          <ac:spMkLst>
            <pc:docMk/>
            <pc:sldMk cId="0" sldId="391"/>
            <ac:spMk id="14359" creationId="{8191841C-9150-92A8-5E73-35EFB05A9F85}"/>
          </ac:spMkLst>
        </pc:spChg>
      </pc:sldChg>
      <pc:sldChg chg="modSp mod">
        <pc:chgData name="Bill Mays" userId="0fb9eb23-65ad-4b86-80ec-f3178d1d81af" providerId="ADAL" clId="{39DFD349-29A6-48EA-92AD-BFB5CF4EB988}" dt="2024-11-30T03:57:10.616" v="1285" actId="6549"/>
        <pc:sldMkLst>
          <pc:docMk/>
          <pc:sldMk cId="0" sldId="393"/>
        </pc:sldMkLst>
        <pc:spChg chg="mod">
          <ac:chgData name="Bill Mays" userId="0fb9eb23-65ad-4b86-80ec-f3178d1d81af" providerId="ADAL" clId="{39DFD349-29A6-48EA-92AD-BFB5CF4EB988}" dt="2024-11-30T03:57:10.616" v="1285" actId="6549"/>
          <ac:spMkLst>
            <pc:docMk/>
            <pc:sldMk cId="0" sldId="393"/>
            <ac:spMk id="15363" creationId="{F7C2EDE2-C28D-6EE7-8861-4BD0209A57B2}"/>
          </ac:spMkLst>
        </pc:spChg>
      </pc:sldChg>
      <pc:sldChg chg="modSp mod">
        <pc:chgData name="Bill Mays" userId="0fb9eb23-65ad-4b86-80ec-f3178d1d81af" providerId="ADAL" clId="{39DFD349-29A6-48EA-92AD-BFB5CF4EB988}" dt="2024-11-30T04:04:16.588" v="1349" actId="1035"/>
        <pc:sldMkLst>
          <pc:docMk/>
          <pc:sldMk cId="0" sldId="394"/>
        </pc:sldMkLst>
        <pc:spChg chg="mod">
          <ac:chgData name="Bill Mays" userId="0fb9eb23-65ad-4b86-80ec-f3178d1d81af" providerId="ADAL" clId="{39DFD349-29A6-48EA-92AD-BFB5CF4EB988}" dt="2024-11-30T04:04:16.588" v="1349" actId="1035"/>
          <ac:spMkLst>
            <pc:docMk/>
            <pc:sldMk cId="0" sldId="394"/>
            <ac:spMk id="18435" creationId="{105CF646-1153-5876-ED46-C82056D36645}"/>
          </ac:spMkLst>
        </pc:spChg>
        <pc:spChg chg="mod">
          <ac:chgData name="Bill Mays" userId="0fb9eb23-65ad-4b86-80ec-f3178d1d81af" providerId="ADAL" clId="{39DFD349-29A6-48EA-92AD-BFB5CF4EB988}" dt="2024-11-30T04:04:07.016" v="1347" actId="1035"/>
          <ac:spMkLst>
            <pc:docMk/>
            <pc:sldMk cId="0" sldId="394"/>
            <ac:spMk id="18436" creationId="{BDA8D87C-843B-83A4-CAF1-4F1B0D6E0CB3}"/>
          </ac:spMkLst>
        </pc:spChg>
      </pc:sldChg>
      <pc:sldChg chg="modSp mod">
        <pc:chgData name="Bill Mays" userId="0fb9eb23-65ad-4b86-80ec-f3178d1d81af" providerId="ADAL" clId="{39DFD349-29A6-48EA-92AD-BFB5CF4EB988}" dt="2024-11-30T04:04:47.304" v="1350" actId="20577"/>
        <pc:sldMkLst>
          <pc:docMk/>
          <pc:sldMk cId="0" sldId="408"/>
        </pc:sldMkLst>
        <pc:spChg chg="mod">
          <ac:chgData name="Bill Mays" userId="0fb9eb23-65ad-4b86-80ec-f3178d1d81af" providerId="ADAL" clId="{39DFD349-29A6-48EA-92AD-BFB5CF4EB988}" dt="2024-11-30T04:04:47.304" v="1350" actId="20577"/>
          <ac:spMkLst>
            <pc:docMk/>
            <pc:sldMk cId="0" sldId="408"/>
            <ac:spMk id="19460" creationId="{2930E06E-2B19-6B3F-8E98-B570CE79BA62}"/>
          </ac:spMkLst>
        </pc:spChg>
      </pc:sldChg>
      <pc:sldChg chg="modSp mod">
        <pc:chgData name="Bill Mays" userId="0fb9eb23-65ad-4b86-80ec-f3178d1d81af" providerId="ADAL" clId="{39DFD349-29A6-48EA-92AD-BFB5CF4EB988}" dt="2024-11-25T02:02:01.462" v="721" actId="20577"/>
        <pc:sldMkLst>
          <pc:docMk/>
          <pc:sldMk cId="0" sldId="409"/>
        </pc:sldMkLst>
        <pc:spChg chg="mod">
          <ac:chgData name="Bill Mays" userId="0fb9eb23-65ad-4b86-80ec-f3178d1d81af" providerId="ADAL" clId="{39DFD349-29A6-48EA-92AD-BFB5CF4EB988}" dt="2024-11-25T02:02:01.462" v="721" actId="20577"/>
          <ac:spMkLst>
            <pc:docMk/>
            <pc:sldMk cId="0" sldId="409"/>
            <ac:spMk id="20482" creationId="{040A3E15-6C65-57C9-094B-8FEECE16DEB5}"/>
          </ac:spMkLst>
        </pc:spChg>
      </pc:sldChg>
      <pc:sldChg chg="modSp mod">
        <pc:chgData name="Bill Mays" userId="0fb9eb23-65ad-4b86-80ec-f3178d1d81af" providerId="ADAL" clId="{39DFD349-29A6-48EA-92AD-BFB5CF4EB988}" dt="2024-11-30T04:01:24.727" v="1327" actId="6549"/>
        <pc:sldMkLst>
          <pc:docMk/>
          <pc:sldMk cId="0" sldId="435"/>
        </pc:sldMkLst>
        <pc:spChg chg="mod">
          <ac:chgData name="Bill Mays" userId="0fb9eb23-65ad-4b86-80ec-f3178d1d81af" providerId="ADAL" clId="{39DFD349-29A6-48EA-92AD-BFB5CF4EB988}" dt="2024-11-30T04:01:24.727" v="1327" actId="6549"/>
          <ac:spMkLst>
            <pc:docMk/>
            <pc:sldMk cId="0" sldId="435"/>
            <ac:spMk id="17411" creationId="{97E810D1-366D-6ECD-EF14-3336D44C9F1E}"/>
          </ac:spMkLst>
        </pc:spChg>
      </pc:sldChg>
      <pc:sldChg chg="modSp mod">
        <pc:chgData name="Bill Mays" userId="0fb9eb23-65ad-4b86-80ec-f3178d1d81af" providerId="ADAL" clId="{39DFD349-29A6-48EA-92AD-BFB5CF4EB988}" dt="2024-11-30T04:12:10.244" v="1503" actId="6549"/>
        <pc:sldMkLst>
          <pc:docMk/>
          <pc:sldMk cId="0" sldId="440"/>
        </pc:sldMkLst>
        <pc:spChg chg="mod">
          <ac:chgData name="Bill Mays" userId="0fb9eb23-65ad-4b86-80ec-f3178d1d81af" providerId="ADAL" clId="{39DFD349-29A6-48EA-92AD-BFB5CF4EB988}" dt="2024-11-30T04:12:10.244" v="1503" actId="6549"/>
          <ac:spMkLst>
            <pc:docMk/>
            <pc:sldMk cId="0" sldId="440"/>
            <ac:spMk id="21507" creationId="{212F1895-11E7-2A1F-ACE9-706B45ECDF46}"/>
          </ac:spMkLst>
        </pc:spChg>
      </pc:sldChg>
      <pc:sldChg chg="modSp mod">
        <pc:chgData name="Bill Mays" userId="0fb9eb23-65ad-4b86-80ec-f3178d1d81af" providerId="ADAL" clId="{39DFD349-29A6-48EA-92AD-BFB5CF4EB988}" dt="2024-11-30T04:40:40.183" v="1739" actId="20577"/>
        <pc:sldMkLst>
          <pc:docMk/>
          <pc:sldMk cId="0" sldId="452"/>
        </pc:sldMkLst>
        <pc:spChg chg="mod">
          <ac:chgData name="Bill Mays" userId="0fb9eb23-65ad-4b86-80ec-f3178d1d81af" providerId="ADAL" clId="{39DFD349-29A6-48EA-92AD-BFB5CF4EB988}" dt="2024-11-30T04:40:40.183" v="1739" actId="20577"/>
          <ac:spMkLst>
            <pc:docMk/>
            <pc:sldMk cId="0" sldId="452"/>
            <ac:spMk id="16386" creationId="{B1517933-0202-187B-AA59-1FCC701DBE5C}"/>
          </ac:spMkLst>
        </pc:spChg>
      </pc:sldChg>
      <pc:sldChg chg="modSp mod">
        <pc:chgData name="Bill Mays" userId="0fb9eb23-65ad-4b86-80ec-f3178d1d81af" providerId="ADAL" clId="{39DFD349-29A6-48EA-92AD-BFB5CF4EB988}" dt="2024-11-30T04:21:05.833" v="1692" actId="20577"/>
        <pc:sldMkLst>
          <pc:docMk/>
          <pc:sldMk cId="0" sldId="455"/>
        </pc:sldMkLst>
        <pc:spChg chg="mod">
          <ac:chgData name="Bill Mays" userId="0fb9eb23-65ad-4b86-80ec-f3178d1d81af" providerId="ADAL" clId="{39DFD349-29A6-48EA-92AD-BFB5CF4EB988}" dt="2024-11-30T04:21:05.833" v="1692" actId="20577"/>
          <ac:spMkLst>
            <pc:docMk/>
            <pc:sldMk cId="0" sldId="455"/>
            <ac:spMk id="22531" creationId="{A2DC33B9-E7E1-A782-E477-7C01713F315C}"/>
          </ac:spMkLst>
        </pc:spChg>
      </pc:sldChg>
      <pc:sldChg chg="delSp modSp mod">
        <pc:chgData name="Bill Mays" userId="0fb9eb23-65ad-4b86-80ec-f3178d1d81af" providerId="ADAL" clId="{39DFD349-29A6-48EA-92AD-BFB5CF4EB988}" dt="2024-11-30T04:23:46.074" v="1717" actId="20577"/>
        <pc:sldMkLst>
          <pc:docMk/>
          <pc:sldMk cId="0" sldId="459"/>
        </pc:sldMkLst>
        <pc:spChg chg="mod">
          <ac:chgData name="Bill Mays" userId="0fb9eb23-65ad-4b86-80ec-f3178d1d81af" providerId="ADAL" clId="{39DFD349-29A6-48EA-92AD-BFB5CF4EB988}" dt="2024-11-30T04:23:46.074" v="1717" actId="20577"/>
          <ac:spMkLst>
            <pc:docMk/>
            <pc:sldMk cId="0" sldId="459"/>
            <ac:spMk id="23555" creationId="{1C8720E0-B6F0-E31F-62E8-C5575ECFFA92}"/>
          </ac:spMkLst>
        </pc:spChg>
        <pc:picChg chg="del mod">
          <ac:chgData name="Bill Mays" userId="0fb9eb23-65ad-4b86-80ec-f3178d1d81af" providerId="ADAL" clId="{39DFD349-29A6-48EA-92AD-BFB5CF4EB988}" dt="2024-11-25T02:19:03.160" v="1277" actId="478"/>
          <ac:picMkLst>
            <pc:docMk/>
            <pc:sldMk cId="0" sldId="459"/>
            <ac:picMk id="23556" creationId="{46D85BE3-94B4-54C4-76D7-AD7D1D5655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349A9C8-FE1B-BB18-650D-5C58149E78EC}"/>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1CA7B3EE-3670-951F-6E2B-93A49160478B}"/>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64B98C3C-3F46-2865-5E57-D75B73B13E54}"/>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E7FC2F96-5807-0F63-3BC1-7A6D5353DD7E}"/>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A6880CD0-697F-C48C-4BD1-F44DBF05FC9F}"/>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9B62A442-296B-E920-5915-8E239E33E1C2}"/>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F557D078-E4FB-4636-9A2A-67D30DA6D5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57D078-E4FB-4636-9A2A-67D30DA6D52F}" type="slidenum">
              <a:rPr lang="en-US" altLang="en-US" smtClean="0"/>
              <a:pPr>
                <a:defRPr/>
              </a:pPr>
              <a:t>10</a:t>
            </a:fld>
            <a:endParaRPr lang="en-US" altLang="en-US"/>
          </a:p>
        </p:txBody>
      </p:sp>
    </p:spTree>
    <p:extLst>
      <p:ext uri="{BB962C8B-B14F-4D97-AF65-F5344CB8AC3E}">
        <p14:creationId xmlns:p14="http://schemas.microsoft.com/office/powerpoint/2010/main" val="332659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FF7BDF7D-60E5-A804-409A-13B8221BE785}"/>
              </a:ext>
            </a:extLst>
          </p:cNvPr>
          <p:cNvSpPr>
            <a:spLocks noGrp="1" noChangeArrowheads="1"/>
          </p:cNvSpPr>
          <p:nvPr>
            <p:ph type="dt" sz="half" idx="10"/>
          </p:nvPr>
        </p:nvSpPr>
        <p:spPr/>
        <p:txBody>
          <a:bodyPr/>
          <a:lstStyle>
            <a:lvl1pPr>
              <a:defRPr/>
            </a:lvl1pPr>
          </a:lstStyle>
          <a:p>
            <a:pPr>
              <a:defRPr/>
            </a:pPr>
            <a:fld id="{B2218539-57BC-4081-B75C-F28EE972DB72}" type="datetime1">
              <a:rPr lang="en-US" altLang="en-US"/>
              <a:pPr>
                <a:defRPr/>
              </a:pPr>
              <a:t>11/29/2024</a:t>
            </a:fld>
            <a:endParaRPr lang="en-US" altLang="en-US"/>
          </a:p>
        </p:txBody>
      </p:sp>
      <p:sp>
        <p:nvSpPr>
          <p:cNvPr id="5" name="Rectangle 5">
            <a:extLst>
              <a:ext uri="{FF2B5EF4-FFF2-40B4-BE49-F238E27FC236}">
                <a16:creationId xmlns:a16="http://schemas.microsoft.com/office/drawing/2014/main" id="{2C9E69AE-42BD-E3F4-3BAF-588A2FED42F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3F29DB4-4681-8C78-C6DD-036AC7A0EF44}"/>
              </a:ext>
            </a:extLst>
          </p:cNvPr>
          <p:cNvSpPr>
            <a:spLocks noGrp="1" noChangeArrowheads="1"/>
          </p:cNvSpPr>
          <p:nvPr>
            <p:ph type="sldNum" sz="quarter" idx="12"/>
          </p:nvPr>
        </p:nvSpPr>
        <p:spPr/>
        <p:txBody>
          <a:bodyPr/>
          <a:lstStyle>
            <a:lvl1pPr>
              <a:defRPr/>
            </a:lvl1pPr>
          </a:lstStyle>
          <a:p>
            <a:pPr>
              <a:defRPr/>
            </a:pPr>
            <a:fld id="{CCE00844-F7DE-4B08-BD97-12889675E216}" type="slidenum">
              <a:rPr lang="en-US" altLang="en-US"/>
              <a:pPr>
                <a:defRPr/>
              </a:pPr>
              <a:t>‹#›</a:t>
            </a:fld>
            <a:endParaRPr lang="en-US" altLang="en-US"/>
          </a:p>
        </p:txBody>
      </p:sp>
    </p:spTree>
    <p:extLst>
      <p:ext uri="{BB962C8B-B14F-4D97-AF65-F5344CB8AC3E}">
        <p14:creationId xmlns:p14="http://schemas.microsoft.com/office/powerpoint/2010/main" val="2861387438"/>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CE6172-2948-44C7-A4CD-DF44DAF24B55}"/>
              </a:ext>
            </a:extLst>
          </p:cNvPr>
          <p:cNvSpPr>
            <a:spLocks noGrp="1" noChangeArrowheads="1"/>
          </p:cNvSpPr>
          <p:nvPr>
            <p:ph type="dt" sz="half" idx="10"/>
          </p:nvPr>
        </p:nvSpPr>
        <p:spPr/>
        <p:txBody>
          <a:bodyPr/>
          <a:lstStyle>
            <a:lvl1pPr>
              <a:defRPr/>
            </a:lvl1pPr>
          </a:lstStyle>
          <a:p>
            <a:pPr>
              <a:defRPr/>
            </a:pPr>
            <a:fld id="{72205642-E369-4DD0-84D7-C6F30B2ECBDF}" type="datetime1">
              <a:rPr lang="en-US" altLang="en-US"/>
              <a:pPr>
                <a:defRPr/>
              </a:pPr>
              <a:t>11/29/2024</a:t>
            </a:fld>
            <a:endParaRPr lang="en-US" altLang="en-US"/>
          </a:p>
        </p:txBody>
      </p:sp>
      <p:sp>
        <p:nvSpPr>
          <p:cNvPr id="5" name="Rectangle 5">
            <a:extLst>
              <a:ext uri="{FF2B5EF4-FFF2-40B4-BE49-F238E27FC236}">
                <a16:creationId xmlns:a16="http://schemas.microsoft.com/office/drawing/2014/main" id="{6FC88B08-2E8B-029F-3380-D85304F56D3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825AB62-0362-E89E-204B-ECFA40514102}"/>
              </a:ext>
            </a:extLst>
          </p:cNvPr>
          <p:cNvSpPr>
            <a:spLocks noGrp="1" noChangeArrowheads="1"/>
          </p:cNvSpPr>
          <p:nvPr>
            <p:ph type="sldNum" sz="quarter" idx="12"/>
          </p:nvPr>
        </p:nvSpPr>
        <p:spPr/>
        <p:txBody>
          <a:bodyPr/>
          <a:lstStyle>
            <a:lvl1pPr>
              <a:defRPr/>
            </a:lvl1pPr>
          </a:lstStyle>
          <a:p>
            <a:pPr>
              <a:defRPr/>
            </a:pPr>
            <a:fld id="{F07F3CF4-F7D6-4B1C-A977-500FBDD7A1EE}" type="slidenum">
              <a:rPr lang="en-US" altLang="en-US"/>
              <a:pPr>
                <a:defRPr/>
              </a:pPr>
              <a:t>‹#›</a:t>
            </a:fld>
            <a:endParaRPr lang="en-US" altLang="en-US"/>
          </a:p>
        </p:txBody>
      </p:sp>
    </p:spTree>
    <p:extLst>
      <p:ext uri="{BB962C8B-B14F-4D97-AF65-F5344CB8AC3E}">
        <p14:creationId xmlns:p14="http://schemas.microsoft.com/office/powerpoint/2010/main" val="3428433231"/>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EED336-2BD3-37B9-0A36-CA8954222F21}"/>
              </a:ext>
            </a:extLst>
          </p:cNvPr>
          <p:cNvSpPr>
            <a:spLocks noGrp="1" noChangeArrowheads="1"/>
          </p:cNvSpPr>
          <p:nvPr>
            <p:ph type="dt" sz="half" idx="10"/>
          </p:nvPr>
        </p:nvSpPr>
        <p:spPr/>
        <p:txBody>
          <a:bodyPr/>
          <a:lstStyle>
            <a:lvl1pPr>
              <a:defRPr/>
            </a:lvl1pPr>
          </a:lstStyle>
          <a:p>
            <a:pPr>
              <a:defRPr/>
            </a:pPr>
            <a:fld id="{469D96BD-09E7-4804-A49D-B482DF57DFA1}" type="datetime1">
              <a:rPr lang="en-US" altLang="en-US"/>
              <a:pPr>
                <a:defRPr/>
              </a:pPr>
              <a:t>11/29/2024</a:t>
            </a:fld>
            <a:endParaRPr lang="en-US" altLang="en-US"/>
          </a:p>
        </p:txBody>
      </p:sp>
      <p:sp>
        <p:nvSpPr>
          <p:cNvPr id="5" name="Rectangle 5">
            <a:extLst>
              <a:ext uri="{FF2B5EF4-FFF2-40B4-BE49-F238E27FC236}">
                <a16:creationId xmlns:a16="http://schemas.microsoft.com/office/drawing/2014/main" id="{A778A2F4-74C2-94BA-8D0E-023866FC877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3EE8713-BA2E-1D40-FCF2-93CBDFDE55D6}"/>
              </a:ext>
            </a:extLst>
          </p:cNvPr>
          <p:cNvSpPr>
            <a:spLocks noGrp="1" noChangeArrowheads="1"/>
          </p:cNvSpPr>
          <p:nvPr>
            <p:ph type="sldNum" sz="quarter" idx="12"/>
          </p:nvPr>
        </p:nvSpPr>
        <p:spPr/>
        <p:txBody>
          <a:bodyPr/>
          <a:lstStyle>
            <a:lvl1pPr>
              <a:defRPr/>
            </a:lvl1pPr>
          </a:lstStyle>
          <a:p>
            <a:pPr>
              <a:defRPr/>
            </a:pPr>
            <a:fld id="{8DB0C4E9-F3CC-4A92-946A-BABA38B747D8}" type="slidenum">
              <a:rPr lang="en-US" altLang="en-US"/>
              <a:pPr>
                <a:defRPr/>
              </a:pPr>
              <a:t>‹#›</a:t>
            </a:fld>
            <a:endParaRPr lang="en-US" altLang="en-US"/>
          </a:p>
        </p:txBody>
      </p:sp>
    </p:spTree>
    <p:extLst>
      <p:ext uri="{BB962C8B-B14F-4D97-AF65-F5344CB8AC3E}">
        <p14:creationId xmlns:p14="http://schemas.microsoft.com/office/powerpoint/2010/main" val="118572291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ECBEA7-F5CD-BC0E-E96B-438F0E403B93}"/>
              </a:ext>
            </a:extLst>
          </p:cNvPr>
          <p:cNvSpPr>
            <a:spLocks noGrp="1" noChangeArrowheads="1"/>
          </p:cNvSpPr>
          <p:nvPr>
            <p:ph type="dt" sz="half" idx="10"/>
          </p:nvPr>
        </p:nvSpPr>
        <p:spPr/>
        <p:txBody>
          <a:bodyPr/>
          <a:lstStyle>
            <a:lvl1pPr>
              <a:defRPr/>
            </a:lvl1pPr>
          </a:lstStyle>
          <a:p>
            <a:pPr>
              <a:defRPr/>
            </a:pPr>
            <a:fld id="{14C6FB7B-19F1-4A1C-91CD-5778541530EB}" type="datetime1">
              <a:rPr lang="en-US" altLang="en-US"/>
              <a:pPr>
                <a:defRPr/>
              </a:pPr>
              <a:t>11/29/2024</a:t>
            </a:fld>
            <a:endParaRPr lang="en-US" altLang="en-US"/>
          </a:p>
        </p:txBody>
      </p:sp>
      <p:sp>
        <p:nvSpPr>
          <p:cNvPr id="5" name="Rectangle 5">
            <a:extLst>
              <a:ext uri="{FF2B5EF4-FFF2-40B4-BE49-F238E27FC236}">
                <a16:creationId xmlns:a16="http://schemas.microsoft.com/office/drawing/2014/main" id="{F1C152C8-92D6-C956-E686-465431F7B7E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3B65C6-D4FF-7559-341F-6B3028353730}"/>
              </a:ext>
            </a:extLst>
          </p:cNvPr>
          <p:cNvSpPr>
            <a:spLocks noGrp="1" noChangeArrowheads="1"/>
          </p:cNvSpPr>
          <p:nvPr>
            <p:ph type="sldNum" sz="quarter" idx="12"/>
          </p:nvPr>
        </p:nvSpPr>
        <p:spPr/>
        <p:txBody>
          <a:bodyPr/>
          <a:lstStyle>
            <a:lvl1pPr>
              <a:defRPr/>
            </a:lvl1pPr>
          </a:lstStyle>
          <a:p>
            <a:pPr>
              <a:defRPr/>
            </a:pPr>
            <a:fld id="{19F0FA1D-A986-4DFC-A495-682AE0EE285B}" type="slidenum">
              <a:rPr lang="en-US" altLang="en-US"/>
              <a:pPr>
                <a:defRPr/>
              </a:pPr>
              <a:t>‹#›</a:t>
            </a:fld>
            <a:endParaRPr lang="en-US" altLang="en-US"/>
          </a:p>
        </p:txBody>
      </p:sp>
    </p:spTree>
    <p:extLst>
      <p:ext uri="{BB962C8B-B14F-4D97-AF65-F5344CB8AC3E}">
        <p14:creationId xmlns:p14="http://schemas.microsoft.com/office/powerpoint/2010/main" val="3764367931"/>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461D7DD-5226-13B8-4D18-4EF7E6DCF346}"/>
              </a:ext>
            </a:extLst>
          </p:cNvPr>
          <p:cNvSpPr>
            <a:spLocks noGrp="1" noChangeArrowheads="1"/>
          </p:cNvSpPr>
          <p:nvPr>
            <p:ph type="dt" sz="half" idx="10"/>
          </p:nvPr>
        </p:nvSpPr>
        <p:spPr/>
        <p:txBody>
          <a:bodyPr/>
          <a:lstStyle>
            <a:lvl1pPr>
              <a:defRPr/>
            </a:lvl1pPr>
          </a:lstStyle>
          <a:p>
            <a:pPr>
              <a:defRPr/>
            </a:pPr>
            <a:fld id="{47DE1894-8DE4-4FED-A174-FBF03335C0ED}" type="datetime1">
              <a:rPr lang="en-US" altLang="en-US"/>
              <a:pPr>
                <a:defRPr/>
              </a:pPr>
              <a:t>11/29/2024</a:t>
            </a:fld>
            <a:endParaRPr lang="en-US" altLang="en-US"/>
          </a:p>
        </p:txBody>
      </p:sp>
      <p:sp>
        <p:nvSpPr>
          <p:cNvPr id="5" name="Rectangle 5">
            <a:extLst>
              <a:ext uri="{FF2B5EF4-FFF2-40B4-BE49-F238E27FC236}">
                <a16:creationId xmlns:a16="http://schemas.microsoft.com/office/drawing/2014/main" id="{FEAD3051-8BCA-5ECB-2E16-E63F553821E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A42BA18-3F83-1A62-6CCF-4D35AABCF5B8}"/>
              </a:ext>
            </a:extLst>
          </p:cNvPr>
          <p:cNvSpPr>
            <a:spLocks noGrp="1" noChangeArrowheads="1"/>
          </p:cNvSpPr>
          <p:nvPr>
            <p:ph type="sldNum" sz="quarter" idx="12"/>
          </p:nvPr>
        </p:nvSpPr>
        <p:spPr/>
        <p:txBody>
          <a:bodyPr/>
          <a:lstStyle>
            <a:lvl1pPr>
              <a:defRPr/>
            </a:lvl1pPr>
          </a:lstStyle>
          <a:p>
            <a:pPr>
              <a:defRPr/>
            </a:pPr>
            <a:fld id="{BEC98F3D-6B3A-4FB4-9216-AB748B57856A}" type="slidenum">
              <a:rPr lang="en-US" altLang="en-US"/>
              <a:pPr>
                <a:defRPr/>
              </a:pPr>
              <a:t>‹#›</a:t>
            </a:fld>
            <a:endParaRPr lang="en-US" altLang="en-US"/>
          </a:p>
        </p:txBody>
      </p:sp>
    </p:spTree>
    <p:extLst>
      <p:ext uri="{BB962C8B-B14F-4D97-AF65-F5344CB8AC3E}">
        <p14:creationId xmlns:p14="http://schemas.microsoft.com/office/powerpoint/2010/main" val="2174034408"/>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206DF1E4-7E6E-149C-457C-44B6764F90C2}"/>
              </a:ext>
            </a:extLst>
          </p:cNvPr>
          <p:cNvSpPr>
            <a:spLocks noGrp="1" noChangeArrowheads="1"/>
          </p:cNvSpPr>
          <p:nvPr>
            <p:ph type="dt" sz="half" idx="10"/>
          </p:nvPr>
        </p:nvSpPr>
        <p:spPr/>
        <p:txBody>
          <a:bodyPr/>
          <a:lstStyle>
            <a:lvl1pPr>
              <a:defRPr/>
            </a:lvl1pPr>
          </a:lstStyle>
          <a:p>
            <a:pPr>
              <a:defRPr/>
            </a:pPr>
            <a:fld id="{2183BAF0-7E6B-497E-8311-F3CE4D59F1AE}" type="datetime1">
              <a:rPr lang="en-US" altLang="en-US"/>
              <a:pPr>
                <a:defRPr/>
              </a:pPr>
              <a:t>11/29/2024</a:t>
            </a:fld>
            <a:endParaRPr lang="en-US" altLang="en-US"/>
          </a:p>
        </p:txBody>
      </p:sp>
      <p:sp>
        <p:nvSpPr>
          <p:cNvPr id="6" name="Footer Placeholder 2">
            <a:extLst>
              <a:ext uri="{FF2B5EF4-FFF2-40B4-BE49-F238E27FC236}">
                <a16:creationId xmlns:a16="http://schemas.microsoft.com/office/drawing/2014/main" id="{6413311C-216D-30F5-6B27-434826C38B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1D523753-6C0B-A9BC-3E00-099F9508241F}"/>
              </a:ext>
            </a:extLst>
          </p:cNvPr>
          <p:cNvSpPr>
            <a:spLocks noGrp="1" noChangeArrowheads="1"/>
          </p:cNvSpPr>
          <p:nvPr>
            <p:ph type="sldNum" sz="quarter" idx="12"/>
          </p:nvPr>
        </p:nvSpPr>
        <p:spPr/>
        <p:txBody>
          <a:bodyPr/>
          <a:lstStyle>
            <a:lvl1pPr>
              <a:defRPr/>
            </a:lvl1pPr>
          </a:lstStyle>
          <a:p>
            <a:pPr>
              <a:defRPr/>
            </a:pPr>
            <a:fld id="{EEC7D441-561E-466B-B4B7-E3CE90532936}" type="slidenum">
              <a:rPr lang="en-US" altLang="en-US"/>
              <a:pPr>
                <a:defRPr/>
              </a:pPr>
              <a:t>‹#›</a:t>
            </a:fld>
            <a:endParaRPr lang="en-US" altLang="en-US"/>
          </a:p>
        </p:txBody>
      </p:sp>
    </p:spTree>
    <p:extLst>
      <p:ext uri="{BB962C8B-B14F-4D97-AF65-F5344CB8AC3E}">
        <p14:creationId xmlns:p14="http://schemas.microsoft.com/office/powerpoint/2010/main" val="1982288386"/>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D3E7AE-9608-2E72-E4AA-1603A1B4034B}"/>
              </a:ext>
            </a:extLst>
          </p:cNvPr>
          <p:cNvSpPr>
            <a:spLocks noGrp="1" noChangeArrowheads="1"/>
          </p:cNvSpPr>
          <p:nvPr>
            <p:ph type="dt" sz="half" idx="10"/>
          </p:nvPr>
        </p:nvSpPr>
        <p:spPr/>
        <p:txBody>
          <a:bodyPr/>
          <a:lstStyle>
            <a:lvl1pPr>
              <a:defRPr/>
            </a:lvl1pPr>
          </a:lstStyle>
          <a:p>
            <a:pPr>
              <a:defRPr/>
            </a:pPr>
            <a:fld id="{09EA877C-A98B-4944-92CC-BE522A6CE0DA}" type="datetime1">
              <a:rPr lang="en-US" altLang="en-US"/>
              <a:pPr>
                <a:defRPr/>
              </a:pPr>
              <a:t>11/29/2024</a:t>
            </a:fld>
            <a:endParaRPr lang="en-US" altLang="en-US"/>
          </a:p>
        </p:txBody>
      </p:sp>
      <p:sp>
        <p:nvSpPr>
          <p:cNvPr id="8" name="Rectangle 5">
            <a:extLst>
              <a:ext uri="{FF2B5EF4-FFF2-40B4-BE49-F238E27FC236}">
                <a16:creationId xmlns:a16="http://schemas.microsoft.com/office/drawing/2014/main" id="{A822A1C4-8F7D-67BF-6F27-3CBF58AF4EF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009916E-A429-D738-9C99-53C6A9C0A348}"/>
              </a:ext>
            </a:extLst>
          </p:cNvPr>
          <p:cNvSpPr>
            <a:spLocks noGrp="1" noChangeArrowheads="1"/>
          </p:cNvSpPr>
          <p:nvPr>
            <p:ph type="sldNum" sz="quarter" idx="12"/>
          </p:nvPr>
        </p:nvSpPr>
        <p:spPr/>
        <p:txBody>
          <a:bodyPr/>
          <a:lstStyle>
            <a:lvl1pPr>
              <a:defRPr/>
            </a:lvl1pPr>
          </a:lstStyle>
          <a:p>
            <a:pPr>
              <a:defRPr/>
            </a:pPr>
            <a:fld id="{996F9281-DB74-49AF-913A-00555458AF79}" type="slidenum">
              <a:rPr lang="en-US" altLang="en-US"/>
              <a:pPr>
                <a:defRPr/>
              </a:pPr>
              <a:t>‹#›</a:t>
            </a:fld>
            <a:endParaRPr lang="en-US" altLang="en-US"/>
          </a:p>
        </p:txBody>
      </p:sp>
    </p:spTree>
    <p:extLst>
      <p:ext uri="{BB962C8B-B14F-4D97-AF65-F5344CB8AC3E}">
        <p14:creationId xmlns:p14="http://schemas.microsoft.com/office/powerpoint/2010/main" val="33868869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C131539-0FEB-DE73-CEEF-E24555047D7D}"/>
              </a:ext>
            </a:extLst>
          </p:cNvPr>
          <p:cNvSpPr>
            <a:spLocks noGrp="1" noChangeArrowheads="1"/>
          </p:cNvSpPr>
          <p:nvPr>
            <p:ph type="dt" sz="half" idx="10"/>
          </p:nvPr>
        </p:nvSpPr>
        <p:spPr/>
        <p:txBody>
          <a:bodyPr/>
          <a:lstStyle>
            <a:lvl1pPr>
              <a:defRPr/>
            </a:lvl1pPr>
          </a:lstStyle>
          <a:p>
            <a:pPr>
              <a:defRPr/>
            </a:pPr>
            <a:fld id="{97CB0FEE-6E4F-4C91-8B33-7C44DDED2EC1}" type="datetime1">
              <a:rPr lang="en-US" altLang="en-US"/>
              <a:pPr>
                <a:defRPr/>
              </a:pPr>
              <a:t>11/29/2024</a:t>
            </a:fld>
            <a:endParaRPr lang="en-US" altLang="en-US"/>
          </a:p>
        </p:txBody>
      </p:sp>
      <p:sp>
        <p:nvSpPr>
          <p:cNvPr id="4" name="Rectangle 5">
            <a:extLst>
              <a:ext uri="{FF2B5EF4-FFF2-40B4-BE49-F238E27FC236}">
                <a16:creationId xmlns:a16="http://schemas.microsoft.com/office/drawing/2014/main" id="{EF550BC3-D16E-8013-121E-C7316A2F554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CE9CA62-B106-8498-950F-B99CA46EEE91}"/>
              </a:ext>
            </a:extLst>
          </p:cNvPr>
          <p:cNvSpPr>
            <a:spLocks noGrp="1" noChangeArrowheads="1"/>
          </p:cNvSpPr>
          <p:nvPr>
            <p:ph type="sldNum" sz="quarter" idx="12"/>
          </p:nvPr>
        </p:nvSpPr>
        <p:spPr/>
        <p:txBody>
          <a:bodyPr/>
          <a:lstStyle>
            <a:lvl1pPr>
              <a:defRPr/>
            </a:lvl1pPr>
          </a:lstStyle>
          <a:p>
            <a:pPr>
              <a:defRPr/>
            </a:pPr>
            <a:fld id="{70EA92C6-55BA-49FB-B2B8-FBD752A1D8A1}" type="slidenum">
              <a:rPr lang="en-US" altLang="en-US"/>
              <a:pPr>
                <a:defRPr/>
              </a:pPr>
              <a:t>‹#›</a:t>
            </a:fld>
            <a:endParaRPr lang="en-US" altLang="en-US"/>
          </a:p>
        </p:txBody>
      </p:sp>
    </p:spTree>
    <p:extLst>
      <p:ext uri="{BB962C8B-B14F-4D97-AF65-F5344CB8AC3E}">
        <p14:creationId xmlns:p14="http://schemas.microsoft.com/office/powerpoint/2010/main" val="2841183143"/>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C502D2-ED4D-5E0D-E699-D3E243725600}"/>
              </a:ext>
            </a:extLst>
          </p:cNvPr>
          <p:cNvSpPr>
            <a:spLocks noGrp="1" noChangeArrowheads="1"/>
          </p:cNvSpPr>
          <p:nvPr>
            <p:ph type="dt" sz="half" idx="10"/>
          </p:nvPr>
        </p:nvSpPr>
        <p:spPr/>
        <p:txBody>
          <a:bodyPr/>
          <a:lstStyle>
            <a:lvl1pPr>
              <a:defRPr/>
            </a:lvl1pPr>
          </a:lstStyle>
          <a:p>
            <a:pPr>
              <a:defRPr/>
            </a:pPr>
            <a:fld id="{888DBF6B-E554-4CF3-97BA-74663F854F20}" type="datetime1">
              <a:rPr lang="en-US" altLang="en-US"/>
              <a:pPr>
                <a:defRPr/>
              </a:pPr>
              <a:t>11/29/2024</a:t>
            </a:fld>
            <a:endParaRPr lang="en-US" altLang="en-US"/>
          </a:p>
        </p:txBody>
      </p:sp>
      <p:sp>
        <p:nvSpPr>
          <p:cNvPr id="3" name="Rectangle 5">
            <a:extLst>
              <a:ext uri="{FF2B5EF4-FFF2-40B4-BE49-F238E27FC236}">
                <a16:creationId xmlns:a16="http://schemas.microsoft.com/office/drawing/2014/main" id="{66AE9030-AE99-6C2C-A54E-7531E04EF20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99362C0-9B6C-D32E-1F96-567572B16A32}"/>
              </a:ext>
            </a:extLst>
          </p:cNvPr>
          <p:cNvSpPr>
            <a:spLocks noGrp="1" noChangeArrowheads="1"/>
          </p:cNvSpPr>
          <p:nvPr>
            <p:ph type="sldNum" sz="quarter" idx="12"/>
          </p:nvPr>
        </p:nvSpPr>
        <p:spPr/>
        <p:txBody>
          <a:bodyPr/>
          <a:lstStyle>
            <a:lvl1pPr>
              <a:defRPr/>
            </a:lvl1pPr>
          </a:lstStyle>
          <a:p>
            <a:pPr>
              <a:defRPr/>
            </a:pPr>
            <a:fld id="{D2D55E4B-BBCE-4A4C-9664-F45951E6E4CE}" type="slidenum">
              <a:rPr lang="en-US" altLang="en-US"/>
              <a:pPr>
                <a:defRPr/>
              </a:pPr>
              <a:t>‹#›</a:t>
            </a:fld>
            <a:endParaRPr lang="en-US" altLang="en-US"/>
          </a:p>
        </p:txBody>
      </p:sp>
    </p:spTree>
    <p:extLst>
      <p:ext uri="{BB962C8B-B14F-4D97-AF65-F5344CB8AC3E}">
        <p14:creationId xmlns:p14="http://schemas.microsoft.com/office/powerpoint/2010/main" val="348934062"/>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AFC39E5C-FE52-2AA6-3B9B-A4D1C6692D8C}"/>
              </a:ext>
            </a:extLst>
          </p:cNvPr>
          <p:cNvSpPr>
            <a:spLocks noGrp="1" noChangeArrowheads="1"/>
          </p:cNvSpPr>
          <p:nvPr>
            <p:ph type="dt" sz="half" idx="10"/>
          </p:nvPr>
        </p:nvSpPr>
        <p:spPr/>
        <p:txBody>
          <a:bodyPr/>
          <a:lstStyle>
            <a:lvl1pPr>
              <a:defRPr/>
            </a:lvl1pPr>
          </a:lstStyle>
          <a:p>
            <a:pPr>
              <a:defRPr/>
            </a:pPr>
            <a:fld id="{5FFDDD8D-1FF4-4443-8811-B0C15B6E2F9C}" type="datetime1">
              <a:rPr lang="en-US" altLang="en-US"/>
              <a:pPr>
                <a:defRPr/>
              </a:pPr>
              <a:t>11/29/2024</a:t>
            </a:fld>
            <a:endParaRPr lang="en-US" altLang="en-US"/>
          </a:p>
        </p:txBody>
      </p:sp>
      <p:sp>
        <p:nvSpPr>
          <p:cNvPr id="6" name="Footer Placeholder 2">
            <a:extLst>
              <a:ext uri="{FF2B5EF4-FFF2-40B4-BE49-F238E27FC236}">
                <a16:creationId xmlns:a16="http://schemas.microsoft.com/office/drawing/2014/main" id="{EC399FAC-DD14-4E0C-6D3F-ACDB8857119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D5694FEC-8628-DD62-8D32-0245374A7D20}"/>
              </a:ext>
            </a:extLst>
          </p:cNvPr>
          <p:cNvSpPr>
            <a:spLocks noGrp="1" noChangeArrowheads="1"/>
          </p:cNvSpPr>
          <p:nvPr>
            <p:ph type="sldNum" sz="quarter" idx="12"/>
          </p:nvPr>
        </p:nvSpPr>
        <p:spPr/>
        <p:txBody>
          <a:bodyPr/>
          <a:lstStyle>
            <a:lvl1pPr>
              <a:defRPr/>
            </a:lvl1pPr>
          </a:lstStyle>
          <a:p>
            <a:pPr>
              <a:defRPr/>
            </a:pPr>
            <a:fld id="{8293294F-C5B7-4853-B003-4F1EF985D406}" type="slidenum">
              <a:rPr lang="en-US" altLang="en-US"/>
              <a:pPr>
                <a:defRPr/>
              </a:pPr>
              <a:t>‹#›</a:t>
            </a:fld>
            <a:endParaRPr lang="en-US" altLang="en-US"/>
          </a:p>
        </p:txBody>
      </p:sp>
    </p:spTree>
    <p:extLst>
      <p:ext uri="{BB962C8B-B14F-4D97-AF65-F5344CB8AC3E}">
        <p14:creationId xmlns:p14="http://schemas.microsoft.com/office/powerpoint/2010/main" val="1437490050"/>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1A66D8F-A74D-E60A-E75D-2F0A5ED536B2}"/>
              </a:ext>
            </a:extLst>
          </p:cNvPr>
          <p:cNvSpPr>
            <a:spLocks noGrp="1" noChangeArrowheads="1"/>
          </p:cNvSpPr>
          <p:nvPr>
            <p:ph type="dt" sz="half" idx="10"/>
          </p:nvPr>
        </p:nvSpPr>
        <p:spPr/>
        <p:txBody>
          <a:bodyPr/>
          <a:lstStyle>
            <a:lvl1pPr>
              <a:defRPr/>
            </a:lvl1pPr>
          </a:lstStyle>
          <a:p>
            <a:pPr>
              <a:defRPr/>
            </a:pPr>
            <a:fld id="{1780A277-A51A-4ABF-9AB6-7B832A71E918}" type="datetime1">
              <a:rPr lang="en-US" altLang="en-US"/>
              <a:pPr>
                <a:defRPr/>
              </a:pPr>
              <a:t>11/29/2024</a:t>
            </a:fld>
            <a:endParaRPr lang="en-US" altLang="en-US"/>
          </a:p>
        </p:txBody>
      </p:sp>
      <p:sp>
        <p:nvSpPr>
          <p:cNvPr id="6" name="Footer Placeholder 2">
            <a:extLst>
              <a:ext uri="{FF2B5EF4-FFF2-40B4-BE49-F238E27FC236}">
                <a16:creationId xmlns:a16="http://schemas.microsoft.com/office/drawing/2014/main" id="{B2F7D415-3FA8-DFD3-8C13-FA31E54CBBE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2BDAC63-7B8B-9B8F-C9F3-28257D68D694}"/>
              </a:ext>
            </a:extLst>
          </p:cNvPr>
          <p:cNvSpPr>
            <a:spLocks noGrp="1" noChangeArrowheads="1"/>
          </p:cNvSpPr>
          <p:nvPr>
            <p:ph type="sldNum" sz="quarter" idx="12"/>
          </p:nvPr>
        </p:nvSpPr>
        <p:spPr/>
        <p:txBody>
          <a:bodyPr/>
          <a:lstStyle>
            <a:lvl1pPr>
              <a:defRPr/>
            </a:lvl1pPr>
          </a:lstStyle>
          <a:p>
            <a:pPr>
              <a:defRPr/>
            </a:pPr>
            <a:fld id="{D1D43660-3E0C-4719-9DD0-8C772B08E896}" type="slidenum">
              <a:rPr lang="en-US" altLang="en-US"/>
              <a:pPr>
                <a:defRPr/>
              </a:pPr>
              <a:t>‹#›</a:t>
            </a:fld>
            <a:endParaRPr lang="en-US" altLang="en-US"/>
          </a:p>
        </p:txBody>
      </p:sp>
    </p:spTree>
    <p:extLst>
      <p:ext uri="{BB962C8B-B14F-4D97-AF65-F5344CB8AC3E}">
        <p14:creationId xmlns:p14="http://schemas.microsoft.com/office/powerpoint/2010/main" val="2575781272"/>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9D9AE1-D47E-EB07-6879-0524B9759DC4}"/>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A25072B-BA7D-5477-15D9-FDA30E8D54DB}"/>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827A6EE-9A14-F855-39F8-03848774A44F}"/>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05FFF2C8-4CBF-4847-989F-226B8E273326}" type="datetime1">
              <a:rPr lang="en-US" altLang="en-US"/>
              <a:pPr>
                <a:defRPr/>
              </a:pPr>
              <a:t>11/29/2024</a:t>
            </a:fld>
            <a:endParaRPr lang="en-US" altLang="en-US"/>
          </a:p>
        </p:txBody>
      </p:sp>
      <p:sp>
        <p:nvSpPr>
          <p:cNvPr id="1029" name="Rectangle 5">
            <a:extLst>
              <a:ext uri="{FF2B5EF4-FFF2-40B4-BE49-F238E27FC236}">
                <a16:creationId xmlns:a16="http://schemas.microsoft.com/office/drawing/2014/main" id="{0EF270A3-A6B0-F2C6-27A0-347B5FC3A796}"/>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52D9F785-47AB-C256-EB26-693E77AACC96}"/>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A57B11C4-6ABF-4AA4-A315-F180096D8F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5F8F4D03-48B0-DA83-6720-293C79CEF69C}"/>
              </a:ext>
            </a:extLst>
          </p:cNvPr>
          <p:cNvSpPr txBox="1">
            <a:spLocks noChangeArrowheads="1"/>
          </p:cNvSpPr>
          <p:nvPr/>
        </p:nvSpPr>
        <p:spPr bwMode="auto">
          <a:xfrm>
            <a:off x="7620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Organization “Support  Plan” for the To the Uttermost Parts of the World Bible Distribution App</a:t>
            </a:r>
          </a:p>
        </p:txBody>
      </p:sp>
      <p:pic>
        <p:nvPicPr>
          <p:cNvPr id="14340" name="Picture 2">
            <a:extLst>
              <a:ext uri="{FF2B5EF4-FFF2-40B4-BE49-F238E27FC236}">
                <a16:creationId xmlns:a16="http://schemas.microsoft.com/office/drawing/2014/main" id="{F32F1D0E-C7AC-A782-BB0C-C9A391DF2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01713"/>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id="{C1331748-97B2-EF1B-E624-EC9992DB3F8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100" y="811213"/>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a:extLst>
              <a:ext uri="{FF2B5EF4-FFF2-40B4-BE49-F238E27FC236}">
                <a16:creationId xmlns:a16="http://schemas.microsoft.com/office/drawing/2014/main" id="{1AA852E0-12C2-0974-C492-7F758A59B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7891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extLst>
              <a:ext uri="{FF2B5EF4-FFF2-40B4-BE49-F238E27FC236}">
                <a16:creationId xmlns:a16="http://schemas.microsoft.com/office/drawing/2014/main" id="{FD15A2DE-CAFB-E720-1BA9-E10C466B8796}"/>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8088"/>
            <a:ext cx="137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11">
            <a:extLst>
              <a:ext uri="{FF2B5EF4-FFF2-40B4-BE49-F238E27FC236}">
                <a16:creationId xmlns:a16="http://schemas.microsoft.com/office/drawing/2014/main" id="{A1B8CD78-79E2-6491-F165-23D19B12226E}"/>
              </a:ext>
            </a:extLst>
          </p:cNvPr>
          <p:cNvSpPr txBox="1">
            <a:spLocks noChangeArrowheads="1"/>
          </p:cNvSpPr>
          <p:nvPr/>
        </p:nvSpPr>
        <p:spPr bwMode="auto">
          <a:xfrm>
            <a:off x="6972300" y="3417888"/>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4345" name="Text Box 12">
            <a:extLst>
              <a:ext uri="{FF2B5EF4-FFF2-40B4-BE49-F238E27FC236}">
                <a16:creationId xmlns:a16="http://schemas.microsoft.com/office/drawing/2014/main" id="{CB473E3A-0D98-5E89-9F6A-C26D21CB20E4}"/>
              </a:ext>
            </a:extLst>
          </p:cNvPr>
          <p:cNvSpPr txBox="1">
            <a:spLocks noChangeArrowheads="1"/>
          </p:cNvSpPr>
          <p:nvPr/>
        </p:nvSpPr>
        <p:spPr bwMode="auto">
          <a:xfrm>
            <a:off x="5715000" y="1382713"/>
            <a:ext cx="13779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14346" name="Text Box 13">
            <a:extLst>
              <a:ext uri="{FF2B5EF4-FFF2-40B4-BE49-F238E27FC236}">
                <a16:creationId xmlns:a16="http://schemas.microsoft.com/office/drawing/2014/main" id="{3E7B15A6-0E99-0879-810E-59D1C305BD08}"/>
              </a:ext>
            </a:extLst>
          </p:cNvPr>
          <p:cNvSpPr txBox="1">
            <a:spLocks noChangeArrowheads="1"/>
          </p:cNvSpPr>
          <p:nvPr/>
        </p:nvSpPr>
        <p:spPr bwMode="auto">
          <a:xfrm>
            <a:off x="1951038" y="1401763"/>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Everyone</a:t>
            </a:r>
          </a:p>
        </p:txBody>
      </p:sp>
      <p:sp>
        <p:nvSpPr>
          <p:cNvPr id="14347" name="Text Box 16">
            <a:extLst>
              <a:ext uri="{FF2B5EF4-FFF2-40B4-BE49-F238E27FC236}">
                <a16:creationId xmlns:a16="http://schemas.microsoft.com/office/drawing/2014/main" id="{0F05C901-2062-E779-299D-0FBD87ACC5FD}"/>
              </a:ext>
            </a:extLst>
          </p:cNvPr>
          <p:cNvSpPr txBox="1">
            <a:spLocks noChangeArrowheads="1"/>
          </p:cNvSpPr>
          <p:nvPr/>
        </p:nvSpPr>
        <p:spPr bwMode="auto">
          <a:xfrm>
            <a:off x="8877300" y="50085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14348" name="Text Box 13">
            <a:extLst>
              <a:ext uri="{FF2B5EF4-FFF2-40B4-BE49-F238E27FC236}">
                <a16:creationId xmlns:a16="http://schemas.microsoft.com/office/drawing/2014/main" id="{DB2D646E-67EC-E5A2-D323-11156278EFDA}"/>
              </a:ext>
            </a:extLst>
          </p:cNvPr>
          <p:cNvSpPr txBox="1">
            <a:spLocks noChangeArrowheads="1"/>
          </p:cNvSpPr>
          <p:nvPr/>
        </p:nvSpPr>
        <p:spPr bwMode="auto">
          <a:xfrm>
            <a:off x="8077200" y="700088"/>
            <a:ext cx="1104900"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12-1-2024</a:t>
            </a:r>
          </a:p>
        </p:txBody>
      </p:sp>
      <p:pic>
        <p:nvPicPr>
          <p:cNvPr id="14349" name="Picture 11">
            <a:extLst>
              <a:ext uri="{FF2B5EF4-FFF2-40B4-BE49-F238E27FC236}">
                <a16:creationId xmlns:a16="http://schemas.microsoft.com/office/drawing/2014/main" id="{0424C248-6769-DD70-D409-A856563E0D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1836738"/>
            <a:ext cx="1531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a:extLst>
              <a:ext uri="{FF2B5EF4-FFF2-40B4-BE49-F238E27FC236}">
                <a16:creationId xmlns:a16="http://schemas.microsoft.com/office/drawing/2014/main" id="{ACE4A5A0-4BED-02D0-58C1-D4D2245BE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3979863"/>
            <a:ext cx="6492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4">
            <a:extLst>
              <a:ext uri="{FF2B5EF4-FFF2-40B4-BE49-F238E27FC236}">
                <a16:creationId xmlns:a16="http://schemas.microsoft.com/office/drawing/2014/main" id="{DFA2C71E-3FB8-33D1-972E-D6FC314B821A}"/>
              </a:ext>
            </a:extLst>
          </p:cNvPr>
          <p:cNvSpPr txBox="1">
            <a:spLocks noChangeArrowheads="1"/>
          </p:cNvSpPr>
          <p:nvPr/>
        </p:nvSpPr>
        <p:spPr bwMode="auto">
          <a:xfrm>
            <a:off x="3467100" y="3338513"/>
            <a:ext cx="1281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Any Device</a:t>
            </a:r>
          </a:p>
        </p:txBody>
      </p:sp>
      <p:pic>
        <p:nvPicPr>
          <p:cNvPr id="14352" name="Picture 14">
            <a:extLst>
              <a:ext uri="{FF2B5EF4-FFF2-40B4-BE49-F238E27FC236}">
                <a16:creationId xmlns:a16="http://schemas.microsoft.com/office/drawing/2014/main" id="{00A88E5B-2DA1-8BD2-5E9D-DA3C123AA7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973513"/>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a:extLst>
              <a:ext uri="{FF2B5EF4-FFF2-40B4-BE49-F238E27FC236}">
                <a16:creationId xmlns:a16="http://schemas.microsoft.com/office/drawing/2014/main" id="{5EE657A1-9968-4218-EFF2-78DACC67A5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3">
            <a:extLst>
              <a:ext uri="{FF2B5EF4-FFF2-40B4-BE49-F238E27FC236}">
                <a16:creationId xmlns:a16="http://schemas.microsoft.com/office/drawing/2014/main" id="{9E114AE9-D71F-09E0-1CC5-7CD694C517C0}"/>
              </a:ext>
            </a:extLst>
          </p:cNvPr>
          <p:cNvSpPr txBox="1">
            <a:spLocks noChangeArrowheads="1"/>
          </p:cNvSpPr>
          <p:nvPr/>
        </p:nvSpPr>
        <p:spPr bwMode="auto">
          <a:xfrm>
            <a:off x="4237038" y="3716338"/>
            <a:ext cx="8302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Laptop</a:t>
            </a:r>
          </a:p>
        </p:txBody>
      </p:sp>
      <p:sp>
        <p:nvSpPr>
          <p:cNvPr id="14355" name="Text Box 13">
            <a:extLst>
              <a:ext uri="{FF2B5EF4-FFF2-40B4-BE49-F238E27FC236}">
                <a16:creationId xmlns:a16="http://schemas.microsoft.com/office/drawing/2014/main" id="{2F416F81-D18B-8B99-EB54-6F0C8399F5AF}"/>
              </a:ext>
            </a:extLst>
          </p:cNvPr>
          <p:cNvSpPr txBox="1">
            <a:spLocks noChangeArrowheads="1"/>
          </p:cNvSpPr>
          <p:nvPr/>
        </p:nvSpPr>
        <p:spPr bwMode="auto">
          <a:xfrm>
            <a:off x="2822575" y="3719513"/>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Notebook</a:t>
            </a:r>
          </a:p>
        </p:txBody>
      </p:sp>
      <p:sp>
        <p:nvSpPr>
          <p:cNvPr id="14356" name="Text Box 13">
            <a:extLst>
              <a:ext uri="{FF2B5EF4-FFF2-40B4-BE49-F238E27FC236}">
                <a16:creationId xmlns:a16="http://schemas.microsoft.com/office/drawing/2014/main" id="{2BB3BF29-7926-871F-97B9-5CD6C26F0D0A}"/>
              </a:ext>
            </a:extLst>
          </p:cNvPr>
          <p:cNvSpPr txBox="1">
            <a:spLocks noChangeArrowheads="1"/>
          </p:cNvSpPr>
          <p:nvPr/>
        </p:nvSpPr>
        <p:spPr bwMode="auto">
          <a:xfrm>
            <a:off x="1301750" y="3725863"/>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Arial Black" panose="020B0A04020102020204" pitchFamily="34" charset="0"/>
              </a:rPr>
              <a:t>Cell Phone</a:t>
            </a:r>
          </a:p>
        </p:txBody>
      </p:sp>
      <p:pic>
        <p:nvPicPr>
          <p:cNvPr id="14357" name="Picture 19">
            <a:extLst>
              <a:ext uri="{FF2B5EF4-FFF2-40B4-BE49-F238E27FC236}">
                <a16:creationId xmlns:a16="http://schemas.microsoft.com/office/drawing/2014/main" id="{26CD7AC0-80AF-0A9A-C3B6-0746574D5D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913" y="39957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3">
            <a:extLst>
              <a:ext uri="{FF2B5EF4-FFF2-40B4-BE49-F238E27FC236}">
                <a16:creationId xmlns:a16="http://schemas.microsoft.com/office/drawing/2014/main" id="{FBCB4936-D4D2-9DF3-DC0F-D95A6CC3B8BC}"/>
              </a:ext>
            </a:extLst>
          </p:cNvPr>
          <p:cNvSpPr txBox="1">
            <a:spLocks noChangeArrowheads="1"/>
          </p:cNvSpPr>
          <p:nvPr/>
        </p:nvSpPr>
        <p:spPr bwMode="auto">
          <a:xfrm>
            <a:off x="5446713" y="3719513"/>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Desktop</a:t>
            </a:r>
          </a:p>
        </p:txBody>
      </p:sp>
      <p:sp>
        <p:nvSpPr>
          <p:cNvPr id="2" name="Text Box 5">
            <a:extLst>
              <a:ext uri="{FF2B5EF4-FFF2-40B4-BE49-F238E27FC236}">
                <a16:creationId xmlns:a16="http://schemas.microsoft.com/office/drawing/2014/main" id="{6A40B5AF-5EDF-AC93-7D8C-42C812707FD7}"/>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dirty="0"/>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 Acts 1-8 Worldwide; Cloud4Christ.org Toolbox Development and Information Technology Support; and World -Wide Support Ministries.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D3A45D8-B06D-3035-EB61-D8EFB2ECB36E}"/>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a:t>
            </a:r>
          </a:p>
        </p:txBody>
      </p:sp>
      <p:sp>
        <p:nvSpPr>
          <p:cNvPr id="23555" name="Text Box 5">
            <a:extLst>
              <a:ext uri="{FF2B5EF4-FFF2-40B4-BE49-F238E27FC236}">
                <a16:creationId xmlns:a16="http://schemas.microsoft.com/office/drawing/2014/main" id="{1C8720E0-B6F0-E31F-62E8-C5575ECFFA92}"/>
              </a:ext>
            </a:extLst>
          </p:cNvPr>
          <p:cNvSpPr txBox="1">
            <a:spLocks noChangeArrowheads="1"/>
          </p:cNvSpPr>
          <p:nvPr/>
        </p:nvSpPr>
        <p:spPr bwMode="auto">
          <a:xfrm>
            <a:off x="623888" y="1077913"/>
            <a:ext cx="8842375" cy="353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Here is the Bottom line on how to perform this Cloud4Christ.org Web App no matter how you may find out how to get started.</a:t>
            </a:r>
          </a:p>
          <a:p>
            <a:pPr eaLnBrk="1" hangingPunct="1">
              <a:spcBef>
                <a:spcPct val="50000"/>
              </a:spcBef>
              <a:buFontTx/>
              <a:buNone/>
            </a:pPr>
            <a:r>
              <a:rPr lang="en-US" altLang="en-US" sz="1800" b="1" dirty="0">
                <a:latin typeface="Cooper Black" panose="0208090404030B020404" pitchFamily="18" charset="0"/>
              </a:rPr>
              <a:t>	1. Log onto Cloud4Christ.org, choose Software and Apps Icon</a:t>
            </a:r>
          </a:p>
          <a:p>
            <a:pPr eaLnBrk="1" hangingPunct="1">
              <a:spcBef>
                <a:spcPct val="50000"/>
              </a:spcBef>
              <a:buFontTx/>
              <a:buNone/>
            </a:pPr>
            <a:r>
              <a:rPr lang="en-US" altLang="en-US" sz="1800" b="1" dirty="0">
                <a:latin typeface="Cooper Black" panose="0208090404030B020404" pitchFamily="18" charset="0"/>
              </a:rPr>
              <a:t>	2. Register your Organization Administrator, or have the designated 	one log-in.</a:t>
            </a:r>
          </a:p>
          <a:p>
            <a:pPr eaLnBrk="1" hangingPunct="1">
              <a:spcBef>
                <a:spcPct val="50000"/>
              </a:spcBef>
              <a:buFontTx/>
              <a:buNone/>
            </a:pPr>
            <a:r>
              <a:rPr lang="en-US" altLang="en-US" sz="1800" b="1" dirty="0">
                <a:latin typeface="Cooper Black" panose="0208090404030B020404" pitchFamily="18" charset="0"/>
              </a:rPr>
              <a:t>	3. Assign an App Administrator for this Project</a:t>
            </a:r>
          </a:p>
          <a:p>
            <a:pPr eaLnBrk="1" hangingPunct="1">
              <a:spcBef>
                <a:spcPct val="50000"/>
              </a:spcBef>
              <a:buFontTx/>
              <a:buNone/>
            </a:pPr>
            <a:r>
              <a:rPr lang="en-US" altLang="en-US" sz="1800" b="1" dirty="0">
                <a:latin typeface="Cooper Black" panose="0208090404030B020404" pitchFamily="18" charset="0"/>
              </a:rPr>
              <a:t>	4. Assign work packages to eager Organizations or workers. Determine 	needed training and train. </a:t>
            </a:r>
          </a:p>
          <a:p>
            <a:pPr eaLnBrk="1" hangingPunct="1">
              <a:spcBef>
                <a:spcPct val="50000"/>
              </a:spcBef>
              <a:buFontTx/>
              <a:buNone/>
            </a:pPr>
            <a:r>
              <a:rPr lang="en-US" altLang="en-US" sz="1800" b="1" dirty="0">
                <a:latin typeface="Cooper Black" panose="0208090404030B020404" pitchFamily="18" charset="0"/>
              </a:rPr>
              <a:t>	5. Record work performed in appropriate apps such </a:t>
            </a:r>
            <a:r>
              <a:rPr lang="en-US" altLang="en-US" sz="1800" b="1">
                <a:latin typeface="Cooper Black" panose="0208090404030B020404" pitchFamily="18" charset="0"/>
              </a:rPr>
              <a:t>as  	UsSowinSeed</a:t>
            </a:r>
            <a:r>
              <a:rPr lang="en-US" altLang="en-US" sz="1800" b="1" dirty="0">
                <a:latin typeface="Cooper Black" panose="0208090404030B020404" pitchFamily="18" charset="0"/>
              </a:rPr>
              <a:t>.org and B4EE.org.</a:t>
            </a:r>
          </a:p>
        </p:txBody>
      </p:sp>
      <p:sp>
        <p:nvSpPr>
          <p:cNvPr id="23557" name="TextBox 2">
            <a:extLst>
              <a:ext uri="{FF2B5EF4-FFF2-40B4-BE49-F238E27FC236}">
                <a16:creationId xmlns:a16="http://schemas.microsoft.com/office/drawing/2014/main" id="{D3F52426-BAE3-80D7-4839-3DA05C064440}"/>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D5DFFDE-B961-16C0-87E0-6CF02E4E235E}"/>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11</a:t>
            </a:r>
          </a:p>
        </p:txBody>
      </p:sp>
      <p:sp>
        <p:nvSpPr>
          <p:cNvPr id="24579" name="TextBox 2">
            <a:extLst>
              <a:ext uri="{FF2B5EF4-FFF2-40B4-BE49-F238E27FC236}">
                <a16:creationId xmlns:a16="http://schemas.microsoft.com/office/drawing/2014/main" id="{2B9693C3-BF33-F4A9-BBE2-7539D4EE7962}"/>
              </a:ext>
            </a:extLst>
          </p:cNvPr>
          <p:cNvSpPr txBox="1">
            <a:spLocks noChangeArrowheads="1"/>
          </p:cNvSpPr>
          <p:nvPr/>
        </p:nvSpPr>
        <p:spPr bwMode="auto">
          <a:xfrm>
            <a:off x="762000" y="239713"/>
            <a:ext cx="8534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
        <p:nvSpPr>
          <p:cNvPr id="2" name="Text Box 3">
            <a:extLst>
              <a:ext uri="{FF2B5EF4-FFF2-40B4-BE49-F238E27FC236}">
                <a16:creationId xmlns:a16="http://schemas.microsoft.com/office/drawing/2014/main" id="{3BB83AFB-E82E-B1B6-FE6B-B4360A103B6D}"/>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4581" name="Picture 3" descr="A qr code with a tree in the middle&#10;&#10;Description automatically generated">
            <a:extLst>
              <a:ext uri="{FF2B5EF4-FFF2-40B4-BE49-F238E27FC236}">
                <a16:creationId xmlns:a16="http://schemas.microsoft.com/office/drawing/2014/main" id="{632D18AD-2E9D-7E21-0D3F-996CA1FC5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84288"/>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A qr code with a cross and a cross&#10;&#10;Description automatically generated">
            <a:extLst>
              <a:ext uri="{FF2B5EF4-FFF2-40B4-BE49-F238E27FC236}">
                <a16:creationId xmlns:a16="http://schemas.microsoft.com/office/drawing/2014/main" id="{05D6CA95-F5EE-0D6B-1489-3573A5C7C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2792413"/>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descr="A qr code with a cross and anchor&#10;&#10;Description automatically generated">
            <a:extLst>
              <a:ext uri="{FF2B5EF4-FFF2-40B4-BE49-F238E27FC236}">
                <a16:creationId xmlns:a16="http://schemas.microsoft.com/office/drawing/2014/main" id="{1EB7C0AF-465B-0C17-DF4C-CCD99847C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782763"/>
            <a:ext cx="11033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E42CA9D0-D8DD-3682-552F-D2595350DFA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F7C2EDE2-C28D-6EE7-8861-4BD0209A57B2}"/>
              </a:ext>
            </a:extLst>
          </p:cNvPr>
          <p:cNvSpPr txBox="1">
            <a:spLocks noChangeArrowheads="1"/>
          </p:cNvSpPr>
          <p:nvPr/>
        </p:nvSpPr>
        <p:spPr bwMode="auto">
          <a:xfrm>
            <a:off x="685800" y="1154113"/>
            <a:ext cx="8789988" cy="352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Arial Black" panose="020B0A04020102020204" pitchFamily="34" charset="0"/>
              </a:rPr>
              <a:t>Background:</a:t>
            </a:r>
          </a:p>
          <a:p>
            <a:pPr eaLnBrk="1" hangingPunct="1">
              <a:spcBef>
                <a:spcPct val="50000"/>
              </a:spcBef>
              <a:buFontTx/>
              <a:buNone/>
            </a:pPr>
            <a:r>
              <a:rPr lang="en-US" altLang="en-US" sz="1400" dirty="0">
                <a:latin typeface="Arial Black" panose="020B0A04020102020204" pitchFamily="34" charset="0"/>
              </a:rPr>
              <a:t>This program, along with our ten other similar Church Bible Legacy Cloud Programs with corresponding Apps have their origins in the fact that Winona, my wife, loved and taught children in public, private and religious organizations for 70 years.</a:t>
            </a:r>
          </a:p>
          <a:p>
            <a:pPr eaLnBrk="1" hangingPunct="1">
              <a:spcBef>
                <a:spcPct val="50000"/>
              </a:spcBef>
              <a:buFontTx/>
              <a:buNone/>
            </a:pPr>
            <a:r>
              <a:rPr lang="en-US" altLang="en-US" sz="14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400" dirty="0">
                <a:latin typeface="Arial Black" panose="020B0A04020102020204" pitchFamily="34" charset="0"/>
              </a:rPr>
              <a:t>World–Wide Organization workers, of course, know that each Country requires special plans and considerations. Workers also know not to expect everyone to automatically venture into the walls of a brick-and-mortar Mission or Church.</a:t>
            </a:r>
          </a:p>
          <a:p>
            <a:pPr eaLnBrk="1" hangingPunct="1">
              <a:spcBef>
                <a:spcPct val="50000"/>
              </a:spcBef>
              <a:buFontTx/>
              <a:buNone/>
            </a:pPr>
            <a:r>
              <a:rPr lang="en-US" altLang="en-US" sz="1400" dirty="0">
                <a:latin typeface="Arial Black" panose="020B0A04020102020204" pitchFamily="34" charset="0"/>
              </a:rPr>
              <a:t>This program is also based on the belief that each Christian should fulfill Jesus’ command that they should go into the whole World and meet the World’s needs and encourage all to accept Jesus as their Savior and Lord. Even new Christians should serve in the Church, and of course, follow Jesus’ Command  to “Get the word out” to the whole World.</a:t>
            </a:r>
          </a:p>
        </p:txBody>
      </p:sp>
      <p:sp>
        <p:nvSpPr>
          <p:cNvPr id="15364" name="TextBox 2">
            <a:extLst>
              <a:ext uri="{FF2B5EF4-FFF2-40B4-BE49-F238E27FC236}">
                <a16:creationId xmlns:a16="http://schemas.microsoft.com/office/drawing/2014/main" id="{5CDA63E4-43AA-1CF1-5C2E-87FEE1B951BE}"/>
              </a:ext>
            </a:extLst>
          </p:cNvPr>
          <p:cNvSpPr txBox="1">
            <a:spLocks noChangeArrowheads="1"/>
          </p:cNvSpPr>
          <p:nvPr/>
        </p:nvSpPr>
        <p:spPr bwMode="auto">
          <a:xfrm>
            <a:off x="762000" y="354013"/>
            <a:ext cx="853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B1517933-0202-187B-AA59-1FCC701DBE5C}"/>
              </a:ext>
            </a:extLst>
          </p:cNvPr>
          <p:cNvSpPr txBox="1">
            <a:spLocks noChangeArrowheads="1"/>
          </p:cNvSpPr>
          <p:nvPr/>
        </p:nvSpPr>
        <p:spPr bwMode="auto">
          <a:xfrm>
            <a:off x="685800" y="1306513"/>
            <a:ext cx="8789988" cy="31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Purpose:</a:t>
            </a:r>
          </a:p>
          <a:p>
            <a:pPr eaLnBrk="1" hangingPunct="1">
              <a:spcBef>
                <a:spcPct val="50000"/>
              </a:spcBef>
              <a:buNone/>
            </a:pPr>
            <a:r>
              <a:rPr lang="en-US" altLang="en-US" sz="1600" dirty="0">
                <a:latin typeface="Cooper Black" panose="0208090404030B020404" pitchFamily="18" charset="0"/>
              </a:rPr>
              <a:t>The purpose of this instruction for “My Church Plan and Support” for the Whole World Bible Distribution Web Apps UsSowingSeed.org and B4EE.org, Bibles Everyone Everywhere is to encourage every Church Member to actively engage in all phases of World ministry and outreach even if it is limited to Bible </a:t>
            </a:r>
            <a:r>
              <a:rPr lang="en-US" altLang="en-US" sz="1600">
                <a:latin typeface="Cooper Black" panose="0208090404030B020404" pitchFamily="18" charset="0"/>
              </a:rPr>
              <a:t>distribution or monetary </a:t>
            </a:r>
            <a:r>
              <a:rPr lang="en-US" altLang="en-US" sz="1600" dirty="0">
                <a:latin typeface="Cooper Black" panose="0208090404030B020404" pitchFamily="18" charset="0"/>
              </a:rPr>
              <a:t>support. </a:t>
            </a:r>
          </a:p>
          <a:p>
            <a:pPr eaLnBrk="1" hangingPunct="1">
              <a:spcBef>
                <a:spcPct val="50000"/>
              </a:spcBef>
              <a:buNone/>
            </a:pPr>
            <a:r>
              <a:rPr lang="en-US" altLang="en-US" sz="1600" dirty="0">
                <a:latin typeface="Cooper Black" panose="0208090404030B020404" pitchFamily="18" charset="0"/>
              </a:rPr>
              <a:t>Becoming an organization or an individual who knows the needs of many or all Families of the entire World would be beneficial also.</a:t>
            </a:r>
          </a:p>
          <a:p>
            <a:pPr eaLnBrk="1" hangingPunct="1">
              <a:spcBef>
                <a:spcPct val="50000"/>
              </a:spcBef>
              <a:buFontTx/>
              <a:buNone/>
            </a:pPr>
            <a:r>
              <a:rPr lang="en-US" altLang="en-US" sz="1600" dirty="0">
                <a:latin typeface="Cooper Black" panose="0208090404030B020404" pitchFamily="18" charset="0"/>
              </a:rPr>
              <a:t>Our prayer is that all will come to put their faith and trust in Jesus, the True Creator of the Universe, and become Servants of God through a World-Wide Ministry.</a:t>
            </a:r>
          </a:p>
        </p:txBody>
      </p:sp>
      <p:sp>
        <p:nvSpPr>
          <p:cNvPr id="16387" name="Text Box 3">
            <a:extLst>
              <a:ext uri="{FF2B5EF4-FFF2-40B4-BE49-F238E27FC236}">
                <a16:creationId xmlns:a16="http://schemas.microsoft.com/office/drawing/2014/main" id="{1955FC70-85ED-F10E-7046-936194BD1898}"/>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8" name="TextBox 2">
            <a:extLst>
              <a:ext uri="{FF2B5EF4-FFF2-40B4-BE49-F238E27FC236}">
                <a16:creationId xmlns:a16="http://schemas.microsoft.com/office/drawing/2014/main" id="{D73AB67F-6905-03B9-F0A7-A5018A0CDF23}"/>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9. “My Church Plan and Support” for the Whole World Bible Distribution Web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35560393-F7A1-B54B-0639-6F56DE71A47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97E810D1-366D-6ECD-EF14-3336D44C9F1E}"/>
              </a:ext>
            </a:extLst>
          </p:cNvPr>
          <p:cNvSpPr txBox="1">
            <a:spLocks noChangeArrowheads="1"/>
          </p:cNvSpPr>
          <p:nvPr/>
        </p:nvSpPr>
        <p:spPr bwMode="auto">
          <a:xfrm>
            <a:off x="381000" y="1382713"/>
            <a:ext cx="8789988" cy="244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scope of this “My Church Plan and Support” for the Whole World Bible Distribution Web Apps, UsSowingSeed.org and B4EE,org,  are to provide Bibles to everyone, everywhere.</a:t>
            </a:r>
          </a:p>
          <a:p>
            <a:pPr eaLnBrk="1" hangingPunct="1">
              <a:spcBef>
                <a:spcPct val="50000"/>
              </a:spcBef>
              <a:buFontTx/>
              <a:buNone/>
            </a:pPr>
            <a:r>
              <a:rPr lang="en-US" altLang="en-US" sz="1600" b="1" dirty="0">
                <a:latin typeface="Cooper Black" panose="0208090404030B020404" pitchFamily="18" charset="0"/>
              </a:rPr>
              <a:t>The above Apps also provides the computer functions to obtain, distribute and record Bible distributions.</a:t>
            </a:r>
          </a:p>
          <a:p>
            <a:pPr eaLnBrk="1" hangingPunct="1">
              <a:spcBef>
                <a:spcPct val="50000"/>
              </a:spcBef>
              <a:buFontTx/>
              <a:buNone/>
            </a:pPr>
            <a:r>
              <a:rPr lang="en-US" altLang="en-US" sz="1600" b="1" dirty="0">
                <a:latin typeface="Cooper Black" panose="0208090404030B020404" pitchFamily="18" charset="0"/>
              </a:rPr>
              <a:t>Existing Christian Organizations, Missions, Churches and individuals are suited for this Project.</a:t>
            </a:r>
          </a:p>
        </p:txBody>
      </p:sp>
      <p:sp>
        <p:nvSpPr>
          <p:cNvPr id="17412" name="TextBox 2">
            <a:extLst>
              <a:ext uri="{FF2B5EF4-FFF2-40B4-BE49-F238E27FC236}">
                <a16:creationId xmlns:a16="http://schemas.microsoft.com/office/drawing/2014/main" id="{20949779-64E8-68BB-35E1-424940554CE4}"/>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9. </a:t>
            </a:r>
            <a:r>
              <a:rPr lang="en-US" altLang="en-US" dirty="0"/>
              <a:t>“My Church Plan and Support” for the Whole World Bible Distribution Web App</a:t>
            </a:r>
            <a:endParaRPr lang="en-US" altLang="en-US" dirty="0">
              <a:solidFill>
                <a:srgbClr val="FF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56E23646-70C3-1DDB-02B5-283ECFBCAB7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8435" name="TextBox 2">
            <a:extLst>
              <a:ext uri="{FF2B5EF4-FFF2-40B4-BE49-F238E27FC236}">
                <a16:creationId xmlns:a16="http://schemas.microsoft.com/office/drawing/2014/main" id="{105CF646-1153-5876-ED46-C82056D36645}"/>
              </a:ext>
            </a:extLst>
          </p:cNvPr>
          <p:cNvSpPr txBox="1">
            <a:spLocks noChangeArrowheads="1"/>
          </p:cNvSpPr>
          <p:nvPr/>
        </p:nvSpPr>
        <p:spPr bwMode="auto">
          <a:xfrm>
            <a:off x="762000" y="162719"/>
            <a:ext cx="8534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9. “My Church Plan and Support” for the Whole World Bible Distribution Web Store App</a:t>
            </a:r>
          </a:p>
        </p:txBody>
      </p:sp>
      <p:sp>
        <p:nvSpPr>
          <p:cNvPr id="18436" name="Text Box 5">
            <a:extLst>
              <a:ext uri="{FF2B5EF4-FFF2-40B4-BE49-F238E27FC236}">
                <a16:creationId xmlns:a16="http://schemas.microsoft.com/office/drawing/2014/main" id="{BDA8D87C-843B-83A4-CAF1-4F1B0D6E0CB3}"/>
              </a:ext>
            </a:extLst>
          </p:cNvPr>
          <p:cNvSpPr txBox="1">
            <a:spLocks noChangeArrowheads="1"/>
          </p:cNvSpPr>
          <p:nvPr/>
        </p:nvSpPr>
        <p:spPr bwMode="auto">
          <a:xfrm>
            <a:off x="633413" y="924719"/>
            <a:ext cx="8791575" cy="4209226"/>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its ~29 Apps must be quickly finished and used now. The Church Planting Movement must also continue and be well planned and implemented. The use of these tools was made possible in late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using Apps such as UsSowingSeed.org and B4EE.org The UsSowingSeed.org is available now to deliver </a:t>
            </a:r>
            <a:r>
              <a:rPr lang="en-US" altLang="en-US" sz="1300" dirty="0" err="1">
                <a:latin typeface="Arial Black" panose="020B0A04020102020204" pitchFamily="34" charset="0"/>
              </a:rPr>
              <a:t>Zonderkidz</a:t>
            </a:r>
            <a:r>
              <a:rPr lang="en-US" altLang="en-US" sz="1300" dirty="0">
                <a:latin typeface="Arial Black" panose="020B0A04020102020204" pitchFamily="34" charset="0"/>
              </a:rPr>
              <a:t> Children’s Picture Bibles. </a:t>
            </a:r>
            <a:r>
              <a:rPr lang="en-US" altLang="en-US" sz="1400" dirty="0">
                <a:latin typeface="Cooper Black" panose="0208090404030B020404" pitchFamily="18" charset="0"/>
              </a:rPr>
              <a:t>We need to effectively use more laborers, social media, and the Cloud4Christ.org.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our now existing End-time push. I believe the older generation will mainly provide required guidance, but I believe the Youth; College and University Students, and the Younger Adults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 This new technology is needed now to instantaneously allow immediate, collaborative, and complete integration and proof of Great Commission completion. Log onto Cloud4Christ.org,  B4EE.org, and UsSowingSeed.org and sign-up to perform your work on these Web tools.</a:t>
            </a:r>
          </a:p>
          <a:p>
            <a:pPr eaLnBrk="1" hangingPunct="1">
              <a:spcBef>
                <a:spcPct val="50000"/>
              </a:spcBef>
              <a:buFontTx/>
              <a:buAutoNum type="arabicPeriod" startAt="4"/>
              <a:defRPr/>
            </a:pPr>
            <a:r>
              <a:rPr lang="en-US" altLang="en-US" sz="1300" dirty="0">
                <a:latin typeface="Arial Black" panose="020B0A04020102020204" pitchFamily="34" charset="0"/>
              </a:rPr>
              <a:t> God will be glorified when we use all means to fill his Universal Church, with those believers Jesus has and will grant new life for Eternity.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47771A20-7558-7D6B-1F64-229D95139A8E}"/>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Box 2">
            <a:extLst>
              <a:ext uri="{FF2B5EF4-FFF2-40B4-BE49-F238E27FC236}">
                <a16:creationId xmlns:a16="http://schemas.microsoft.com/office/drawing/2014/main" id="{C27B71C0-1022-27F3-336B-BBE8F6D96CE9}"/>
              </a:ext>
            </a:extLst>
          </p:cNvPr>
          <p:cNvSpPr txBox="1">
            <a:spLocks noChangeArrowheads="1"/>
          </p:cNvSpPr>
          <p:nvPr/>
        </p:nvSpPr>
        <p:spPr bwMode="auto">
          <a:xfrm>
            <a:off x="762000" y="354013"/>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
        <p:nvSpPr>
          <p:cNvPr id="19460" name="Text Box 4">
            <a:extLst>
              <a:ext uri="{FF2B5EF4-FFF2-40B4-BE49-F238E27FC236}">
                <a16:creationId xmlns:a16="http://schemas.microsoft.com/office/drawing/2014/main" id="{2930E06E-2B19-6B3F-8E98-B570CE79BA62}"/>
              </a:ext>
            </a:extLst>
          </p:cNvPr>
          <p:cNvSpPr txBox="1">
            <a:spLocks noChangeArrowheads="1"/>
          </p:cNvSpPr>
          <p:nvPr/>
        </p:nvSpPr>
        <p:spPr bwMode="auto">
          <a:xfrm>
            <a:off x="671513" y="1493838"/>
            <a:ext cx="8701087" cy="270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Nine Universal Elements for Individuals, Missions and Churches :</a:t>
            </a:r>
          </a:p>
          <a:p>
            <a:pPr eaLnBrk="1" hangingPunct="1">
              <a:spcBef>
                <a:spcPct val="50000"/>
              </a:spcBef>
              <a:buFontTx/>
              <a:buNone/>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Priorities given to Grace Technology administered ~29 Cloud4Christ.org Platform Web Apps</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Identify and Disciple All Church Members and send them out.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040A3E15-6C65-57C9-094B-8FEECE16DEB5}"/>
              </a:ext>
            </a:extLst>
          </p:cNvPr>
          <p:cNvSpPr txBox="1">
            <a:spLocks noChangeArrowheads="1"/>
          </p:cNvSpPr>
          <p:nvPr/>
        </p:nvSpPr>
        <p:spPr bwMode="auto">
          <a:xfrm>
            <a:off x="671513" y="1306513"/>
            <a:ext cx="8789987" cy="31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Ten  Universal Elements for Individuals, Missions and Churches - Continued:</a:t>
            </a:r>
          </a:p>
          <a:p>
            <a:pPr eaLnBrk="1" hangingPunct="1">
              <a:spcBef>
                <a:spcPct val="50000"/>
              </a:spcBef>
              <a:buFontTx/>
              <a:buNone/>
            </a:pPr>
            <a:r>
              <a:rPr lang="en-US" altLang="en-US" sz="1600" dirty="0">
                <a:latin typeface="Arial Black" panose="020B0A04020102020204" pitchFamily="34" charset="0"/>
              </a:rPr>
              <a:t>6.  Place Each Organization Member in Position (s) based on their Gifts, Training and Interests</a:t>
            </a:r>
          </a:p>
          <a:p>
            <a:pPr eaLnBrk="1" hangingPunct="1">
              <a:spcBef>
                <a:spcPct val="50000"/>
              </a:spcBef>
              <a:buFontTx/>
              <a:buNone/>
            </a:pPr>
            <a:r>
              <a:rPr lang="en-US" altLang="en-US" sz="1600" dirty="0">
                <a:latin typeface="Arial Black" panose="020B0A04020102020204" pitchFamily="34" charset="0"/>
              </a:rPr>
              <a:t>7.	Train All Organization Members for Great Commission Work in their selected Section of the World</a:t>
            </a:r>
          </a:p>
          <a:p>
            <a:pPr eaLnBrk="1" hangingPunct="1">
              <a:spcBef>
                <a:spcPct val="50000"/>
              </a:spcBef>
              <a:buFontTx/>
              <a:buNone/>
            </a:pPr>
            <a:r>
              <a:rPr lang="en-US" altLang="en-US" sz="1600" dirty="0">
                <a:latin typeface="Arial Black" panose="020B0A04020102020204" pitchFamily="34" charset="0"/>
              </a:rPr>
              <a:t>8.	Saturate your Great Commission Work through Ministry, Fellowship and Evangelism</a:t>
            </a:r>
          </a:p>
          <a:p>
            <a:pPr eaLnBrk="1" hangingPunct="1">
              <a:spcBef>
                <a:spcPct val="50000"/>
              </a:spcBef>
              <a:buFontTx/>
              <a:buAutoNum type="arabicPeriod" startAt="9"/>
            </a:pPr>
            <a:r>
              <a:rPr lang="en-US" altLang="en-US" sz="1600" dirty="0">
                <a:latin typeface="Arial Black" panose="020B0A04020102020204" pitchFamily="34" charset="0"/>
              </a:rPr>
              <a:t>Assimilate Community People into Church Membership &amp; Ministry - Within the Walls and Outside The Walls of Missions and Churches </a:t>
            </a:r>
          </a:p>
          <a:p>
            <a:pPr marL="0" indent="0" eaLnBrk="1" hangingPunct="1">
              <a:spcBef>
                <a:spcPct val="50000"/>
              </a:spcBef>
              <a:buNone/>
            </a:pPr>
            <a:r>
              <a:rPr lang="en-US" altLang="en-US" sz="1600" dirty="0">
                <a:latin typeface="Arial Black" panose="020B0A04020102020204" pitchFamily="34" charset="0"/>
              </a:rPr>
              <a:t>10. Giving.</a:t>
            </a:r>
          </a:p>
        </p:txBody>
      </p:sp>
      <p:sp>
        <p:nvSpPr>
          <p:cNvPr id="20483" name="Text Box 6">
            <a:extLst>
              <a:ext uri="{FF2B5EF4-FFF2-40B4-BE49-F238E27FC236}">
                <a16:creationId xmlns:a16="http://schemas.microsoft.com/office/drawing/2014/main" id="{68F62E82-6342-2E86-716A-0D4E22A5361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0484" name="TextBox 2">
            <a:extLst>
              <a:ext uri="{FF2B5EF4-FFF2-40B4-BE49-F238E27FC236}">
                <a16:creationId xmlns:a16="http://schemas.microsoft.com/office/drawing/2014/main" id="{5D59F756-2869-EC86-F0EC-5D80DEF7E1A7}"/>
              </a:ext>
            </a:extLst>
          </p:cNvPr>
          <p:cNvSpPr txBox="1">
            <a:spLocks noChangeArrowheads="1"/>
          </p:cNvSpPr>
          <p:nvPr/>
        </p:nvSpPr>
        <p:spPr bwMode="auto">
          <a:xfrm>
            <a:off x="762000" y="295275"/>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0910290A-2DA2-2725-74BF-83BDFE69C8F2}"/>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212F1895-11E7-2A1F-ACE9-706B45ECDF46}"/>
              </a:ext>
            </a:extLst>
          </p:cNvPr>
          <p:cNvSpPr txBox="1">
            <a:spLocks noChangeArrowheads="1"/>
          </p:cNvSpPr>
          <p:nvPr/>
        </p:nvSpPr>
        <p:spPr bwMode="auto">
          <a:xfrm>
            <a:off x="609600" y="1230313"/>
            <a:ext cx="8840788" cy="173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Organization Program Administrator </a:t>
            </a:r>
          </a:p>
          <a:p>
            <a:pPr eaLnBrk="1" hangingPunct="1">
              <a:spcBef>
                <a:spcPct val="50000"/>
              </a:spcBef>
              <a:buFontTx/>
              <a:buNone/>
            </a:pPr>
            <a:r>
              <a:rPr lang="en-US" altLang="en-US" sz="1800" dirty="0">
                <a:latin typeface="Cooper Black" panose="0208090404030B020404" pitchFamily="18" charset="0"/>
              </a:rPr>
              <a:t>	2. Specific World Outreach Organizations such as a Mission, Church, Association, Convention, National Board, or World Organization to manage different Mission opportunities.</a:t>
            </a:r>
          </a:p>
        </p:txBody>
      </p:sp>
      <p:sp>
        <p:nvSpPr>
          <p:cNvPr id="21508" name="TextBox 2">
            <a:extLst>
              <a:ext uri="{FF2B5EF4-FFF2-40B4-BE49-F238E27FC236}">
                <a16:creationId xmlns:a16="http://schemas.microsoft.com/office/drawing/2014/main" id="{5468413A-4454-D972-F778-21908C22E60E}"/>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097A94E8-2CDC-6F07-3134-D7032B3CA500}"/>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2531" name="Text Box 3">
            <a:extLst>
              <a:ext uri="{FF2B5EF4-FFF2-40B4-BE49-F238E27FC236}">
                <a16:creationId xmlns:a16="http://schemas.microsoft.com/office/drawing/2014/main" id="{A2DC33B9-E7E1-A782-E477-7C01713F315C}"/>
              </a:ext>
            </a:extLst>
          </p:cNvPr>
          <p:cNvSpPr txBox="1">
            <a:spLocks noChangeArrowheads="1"/>
          </p:cNvSpPr>
          <p:nvPr/>
        </p:nvSpPr>
        <p:spPr bwMode="auto">
          <a:xfrm>
            <a:off x="609600" y="1123950"/>
            <a:ext cx="8840788" cy="191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dirty="0">
                <a:latin typeface="Cooper Black" panose="0208090404030B020404" pitchFamily="18" charset="0"/>
              </a:rPr>
              <a:t>Age Graded Bible Distribution </a:t>
            </a:r>
          </a:p>
          <a:p>
            <a:pPr eaLnBrk="1" hangingPunct="1">
              <a:spcBef>
                <a:spcPct val="50000"/>
              </a:spcBef>
              <a:buFontTx/>
              <a:buNone/>
            </a:pPr>
            <a:r>
              <a:rPr lang="en-US" altLang="en-US" sz="1600" dirty="0">
                <a:latin typeface="Cooper Black" panose="0208090404030B020404" pitchFamily="18" charset="0"/>
              </a:rPr>
              <a:t>		a. Deliver a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Children’s Picture Bible using UsSowingSeed.org , </a:t>
            </a:r>
          </a:p>
          <a:p>
            <a:pPr eaLnBrk="1" hangingPunct="1">
              <a:spcBef>
                <a:spcPct val="50000"/>
              </a:spcBef>
              <a:buFontTx/>
              <a:buNone/>
            </a:pPr>
            <a:r>
              <a:rPr lang="en-US" altLang="en-US" sz="1600" dirty="0">
                <a:latin typeface="Cooper Black" panose="0208090404030B020404" pitchFamily="18" charset="0"/>
              </a:rPr>
              <a:t>		b. Deliver other age-graded Bibles to each residence (Single </a:t>
            </a:r>
            <a:r>
              <a:rPr lang="en-US" altLang="en-US" sz="1600" dirty="0" err="1">
                <a:latin typeface="Cooper Black" panose="0208090404030B020404" pitchFamily="18" charset="0"/>
              </a:rPr>
              <a:t>Dwellimg</a:t>
            </a:r>
            <a:r>
              <a:rPr lang="en-US" altLang="en-US" sz="1600" dirty="0">
                <a:latin typeface="Cooper Black" panose="0208090404030B020404" pitchFamily="18" charset="0"/>
              </a:rPr>
              <a:t>, 	 	     Duplex, Apt. using the </a:t>
            </a:r>
            <a:r>
              <a:rPr lang="en-US" altLang="en-US" sz="1600" dirty="0">
                <a:solidFill>
                  <a:schemeClr val="accent1">
                    <a:lumMod val="50000"/>
                  </a:schemeClr>
                </a:solidFill>
                <a:latin typeface="Cooper Black" panose="0208090404030B020404" pitchFamily="18" charset="0"/>
              </a:rPr>
              <a:t>B4EE.org </a:t>
            </a:r>
            <a:r>
              <a:rPr lang="en-US" altLang="en-US" sz="1600" dirty="0">
                <a:latin typeface="Cooper Black" panose="0208090404030B020404" pitchFamily="18" charset="0"/>
              </a:rPr>
              <a:t>App</a:t>
            </a:r>
          </a:p>
          <a:p>
            <a:pPr eaLnBrk="1" hangingPunct="1">
              <a:spcBef>
                <a:spcPct val="50000"/>
              </a:spcBef>
              <a:buFontTx/>
              <a:buNone/>
            </a:pPr>
            <a:r>
              <a:rPr lang="en-US" altLang="en-US" sz="1600" dirty="0">
                <a:latin typeface="Cooper Black" panose="0208090404030B020404" pitchFamily="18" charset="0"/>
              </a:rPr>
              <a:t>		c. Maintain a prayer list, pray, and bring any special needs to your designated 	    Prayer Team.</a:t>
            </a:r>
          </a:p>
        </p:txBody>
      </p:sp>
      <p:sp>
        <p:nvSpPr>
          <p:cNvPr id="22532" name="TextBox 2">
            <a:extLst>
              <a:ext uri="{FF2B5EF4-FFF2-40B4-BE49-F238E27FC236}">
                <a16:creationId xmlns:a16="http://schemas.microsoft.com/office/drawing/2014/main" id="{54D9284D-FC8C-5FB1-1A30-45FA049D58E4}"/>
              </a:ext>
            </a:extLst>
          </p:cNvPr>
          <p:cNvSpPr txBox="1">
            <a:spLocks noChangeArrowheads="1"/>
          </p:cNvSpPr>
          <p:nvPr/>
        </p:nvSpPr>
        <p:spPr bwMode="auto">
          <a:xfrm>
            <a:off x="762000" y="35401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a:solidFill>
                  <a:srgbClr val="FF0000"/>
                </a:solidFill>
              </a:rPr>
              <a:t>9. My Church “Plan and Support” for the Whole World Bible Distribution Web Store App</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20657</TotalTime>
  <Words>1374</Words>
  <Application>Microsoft Office PowerPoint</Application>
  <PresentationFormat>Custom</PresentationFormat>
  <Paragraphs>89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2420</cp:revision>
  <cp:lastPrinted>2024-11-30T04:21:36Z</cp:lastPrinted>
  <dcterms:created xsi:type="dcterms:W3CDTF">2006-10-04T15:05:18Z</dcterms:created>
  <dcterms:modified xsi:type="dcterms:W3CDTF">2024-11-30T04:40:47Z</dcterms:modified>
</cp:coreProperties>
</file>