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91" r:id="rId2"/>
    <p:sldId id="393" r:id="rId3"/>
    <p:sldId id="452" r:id="rId4"/>
    <p:sldId id="1089" r:id="rId5"/>
    <p:sldId id="394" r:id="rId6"/>
    <p:sldId id="408" r:id="rId7"/>
    <p:sldId id="409" r:id="rId8"/>
    <p:sldId id="440" r:id="rId9"/>
    <p:sldId id="455" r:id="rId10"/>
    <p:sldId id="459" r:id="rId11"/>
    <p:sldId id="460" r:id="rId12"/>
    <p:sldId id="454" r:id="rId13"/>
    <p:sldId id="457" r:id="rId14"/>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8000"/>
    <a:srgbClr val="CC6600"/>
    <a:srgbClr val="CC9900"/>
    <a:srgbClr val="FF0000"/>
    <a:srgbClr val="C8FAFC"/>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7B750-5449-437D-9D7F-B358A3A77184}" v="4" dt="2024-11-24T03:59:04.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88" autoAdjust="0"/>
    <p:restoredTop sz="93697" autoAdjust="0"/>
  </p:normalViewPr>
  <p:slideViewPr>
    <p:cSldViewPr>
      <p:cViewPr varScale="1">
        <p:scale>
          <a:sx n="121" d="100"/>
          <a:sy n="121" d="100"/>
        </p:scale>
        <p:origin x="1482" y="96"/>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1F67B750-5449-437D-9D7F-B358A3A77184}"/>
    <pc:docChg chg="delSld modSld">
      <pc:chgData name="Bill Mays" userId="0fb9eb23-65ad-4b86-80ec-f3178d1d81af" providerId="ADAL" clId="{1F67B750-5449-437D-9D7F-B358A3A77184}" dt="2024-11-24T04:25:25.681" v="194" actId="20577"/>
      <pc:docMkLst>
        <pc:docMk/>
      </pc:docMkLst>
      <pc:sldChg chg="modSp mod">
        <pc:chgData name="Bill Mays" userId="0fb9eb23-65ad-4b86-80ec-f3178d1d81af" providerId="ADAL" clId="{1F67B750-5449-437D-9D7F-B358A3A77184}" dt="2024-11-24T03:59:04.608" v="9" actId="1036"/>
        <pc:sldMkLst>
          <pc:docMk/>
          <pc:sldMk cId="0" sldId="391"/>
        </pc:sldMkLst>
        <pc:spChg chg="mod">
          <ac:chgData name="Bill Mays" userId="0fb9eb23-65ad-4b86-80ec-f3178d1d81af" providerId="ADAL" clId="{1F67B750-5449-437D-9D7F-B358A3A77184}" dt="2024-11-23T07:45:30.171" v="5" actId="6549"/>
          <ac:spMkLst>
            <pc:docMk/>
            <pc:sldMk cId="0" sldId="391"/>
            <ac:spMk id="27" creationId="{3AFC4072-EAC9-DAE2-03D5-E5CFB265CF7A}"/>
          </ac:spMkLst>
        </pc:spChg>
        <pc:picChg chg="mod">
          <ac:chgData name="Bill Mays" userId="0fb9eb23-65ad-4b86-80ec-f3178d1d81af" providerId="ADAL" clId="{1F67B750-5449-437D-9D7F-B358A3A77184}" dt="2024-11-24T03:59:04.608" v="9" actId="1036"/>
          <ac:picMkLst>
            <pc:docMk/>
            <pc:sldMk cId="0" sldId="391"/>
            <ac:picMk id="28" creationId="{998F0EA3-B0F8-1475-748E-3783C00E007A}"/>
          </ac:picMkLst>
        </pc:picChg>
      </pc:sldChg>
      <pc:sldChg chg="modSp mod">
        <pc:chgData name="Bill Mays" userId="0fb9eb23-65ad-4b86-80ec-f3178d1d81af" providerId="ADAL" clId="{1F67B750-5449-437D-9D7F-B358A3A77184}" dt="2024-11-24T04:00:59.975" v="12" actId="6549"/>
        <pc:sldMkLst>
          <pc:docMk/>
          <pc:sldMk cId="0" sldId="393"/>
        </pc:sldMkLst>
        <pc:spChg chg="mod">
          <ac:chgData name="Bill Mays" userId="0fb9eb23-65ad-4b86-80ec-f3178d1d81af" providerId="ADAL" clId="{1F67B750-5449-437D-9D7F-B358A3A77184}" dt="2024-11-24T04:00:59.975" v="12" actId="6549"/>
          <ac:spMkLst>
            <pc:docMk/>
            <pc:sldMk cId="0" sldId="393"/>
            <ac:spMk id="16388" creationId="{C2380C69-6D52-6E17-3F9E-B7ACA8DD1BF2}"/>
          </ac:spMkLst>
        </pc:spChg>
      </pc:sldChg>
      <pc:sldChg chg="modSp mod">
        <pc:chgData name="Bill Mays" userId="0fb9eb23-65ad-4b86-80ec-f3178d1d81af" providerId="ADAL" clId="{1F67B750-5449-437D-9D7F-B358A3A77184}" dt="2024-11-24T04:08:28.960" v="87" actId="20577"/>
        <pc:sldMkLst>
          <pc:docMk/>
          <pc:sldMk cId="0" sldId="394"/>
        </pc:sldMkLst>
        <pc:spChg chg="mod">
          <ac:chgData name="Bill Mays" userId="0fb9eb23-65ad-4b86-80ec-f3178d1d81af" providerId="ADAL" clId="{1F67B750-5449-437D-9D7F-B358A3A77184}" dt="2024-11-24T04:08:28.960" v="87" actId="20577"/>
          <ac:spMkLst>
            <pc:docMk/>
            <pc:sldMk cId="0" sldId="394"/>
            <ac:spMk id="19459" creationId="{056A9431-54DD-8A7F-F97A-BF7E70B54ACE}"/>
          </ac:spMkLst>
        </pc:spChg>
      </pc:sldChg>
      <pc:sldChg chg="modSp mod">
        <pc:chgData name="Bill Mays" userId="0fb9eb23-65ad-4b86-80ec-f3178d1d81af" providerId="ADAL" clId="{1F67B750-5449-437D-9D7F-B358A3A77184}" dt="2024-11-24T04:09:51.141" v="88" actId="20577"/>
        <pc:sldMkLst>
          <pc:docMk/>
          <pc:sldMk cId="0" sldId="408"/>
        </pc:sldMkLst>
        <pc:spChg chg="mod">
          <ac:chgData name="Bill Mays" userId="0fb9eb23-65ad-4b86-80ec-f3178d1d81af" providerId="ADAL" clId="{1F67B750-5449-437D-9D7F-B358A3A77184}" dt="2024-11-24T04:09:51.141" v="88" actId="20577"/>
          <ac:spMkLst>
            <pc:docMk/>
            <pc:sldMk cId="0" sldId="408"/>
            <ac:spMk id="19459" creationId="{97B2638A-2B99-81BE-5258-D1D6B273F6B9}"/>
          </ac:spMkLst>
        </pc:spChg>
      </pc:sldChg>
      <pc:sldChg chg="modSp mod">
        <pc:chgData name="Bill Mays" userId="0fb9eb23-65ad-4b86-80ec-f3178d1d81af" providerId="ADAL" clId="{1F67B750-5449-437D-9D7F-B358A3A77184}" dt="2024-11-24T04:12:18.061" v="105" actId="6549"/>
        <pc:sldMkLst>
          <pc:docMk/>
          <pc:sldMk cId="0" sldId="409"/>
        </pc:sldMkLst>
        <pc:spChg chg="mod">
          <ac:chgData name="Bill Mays" userId="0fb9eb23-65ad-4b86-80ec-f3178d1d81af" providerId="ADAL" clId="{1F67B750-5449-437D-9D7F-B358A3A77184}" dt="2024-11-24T04:12:18.061" v="105" actId="6549"/>
          <ac:spMkLst>
            <pc:docMk/>
            <pc:sldMk cId="0" sldId="409"/>
            <ac:spMk id="20482" creationId="{290607B3-D919-C051-6E58-41AE52C09860}"/>
          </ac:spMkLst>
        </pc:spChg>
      </pc:sldChg>
      <pc:sldChg chg="modSp mod">
        <pc:chgData name="Bill Mays" userId="0fb9eb23-65ad-4b86-80ec-f3178d1d81af" providerId="ADAL" clId="{1F67B750-5449-437D-9D7F-B358A3A77184}" dt="2024-11-24T04:14:18.800" v="120" actId="6549"/>
        <pc:sldMkLst>
          <pc:docMk/>
          <pc:sldMk cId="0" sldId="440"/>
        </pc:sldMkLst>
        <pc:spChg chg="mod">
          <ac:chgData name="Bill Mays" userId="0fb9eb23-65ad-4b86-80ec-f3178d1d81af" providerId="ADAL" clId="{1F67B750-5449-437D-9D7F-B358A3A77184}" dt="2024-11-24T04:14:18.800" v="120" actId="6549"/>
          <ac:spMkLst>
            <pc:docMk/>
            <pc:sldMk cId="0" sldId="440"/>
            <ac:spMk id="22531" creationId="{34286BFB-FAF2-1882-A799-05C680B605A7}"/>
          </ac:spMkLst>
        </pc:spChg>
      </pc:sldChg>
      <pc:sldChg chg="modSp mod">
        <pc:chgData name="Bill Mays" userId="0fb9eb23-65ad-4b86-80ec-f3178d1d81af" providerId="ADAL" clId="{1F67B750-5449-437D-9D7F-B358A3A77184}" dt="2024-11-24T04:02:24.631" v="24" actId="20577"/>
        <pc:sldMkLst>
          <pc:docMk/>
          <pc:sldMk cId="0" sldId="452"/>
        </pc:sldMkLst>
        <pc:spChg chg="mod">
          <ac:chgData name="Bill Mays" userId="0fb9eb23-65ad-4b86-80ec-f3178d1d81af" providerId="ADAL" clId="{1F67B750-5449-437D-9D7F-B358A3A77184}" dt="2024-11-24T04:02:24.631" v="24" actId="20577"/>
          <ac:spMkLst>
            <pc:docMk/>
            <pc:sldMk cId="0" sldId="452"/>
            <ac:spMk id="17411" creationId="{FCE420C9-8E07-46B1-F5B2-27D7478B35A3}"/>
          </ac:spMkLst>
        </pc:spChg>
      </pc:sldChg>
      <pc:sldChg chg="modSp mod">
        <pc:chgData name="Bill Mays" userId="0fb9eb23-65ad-4b86-80ec-f3178d1d81af" providerId="ADAL" clId="{1F67B750-5449-437D-9D7F-B358A3A77184}" dt="2024-11-24T04:24:13.212" v="190" actId="20577"/>
        <pc:sldMkLst>
          <pc:docMk/>
          <pc:sldMk cId="0" sldId="454"/>
        </pc:sldMkLst>
        <pc:spChg chg="mod">
          <ac:chgData name="Bill Mays" userId="0fb9eb23-65ad-4b86-80ec-f3178d1d81af" providerId="ADAL" clId="{1F67B750-5449-437D-9D7F-B358A3A77184}" dt="2024-11-24T04:24:13.212" v="190" actId="20577"/>
          <ac:spMkLst>
            <pc:docMk/>
            <pc:sldMk cId="0" sldId="454"/>
            <ac:spMk id="27650" creationId="{3F30878A-B9E3-0457-0511-DE47C09B1B10}"/>
          </ac:spMkLst>
        </pc:spChg>
      </pc:sldChg>
      <pc:sldChg chg="modSp mod">
        <pc:chgData name="Bill Mays" userId="0fb9eb23-65ad-4b86-80ec-f3178d1d81af" providerId="ADAL" clId="{1F67B750-5449-437D-9D7F-B358A3A77184}" dt="2024-11-24T04:16:06.680" v="145" actId="6549"/>
        <pc:sldMkLst>
          <pc:docMk/>
          <pc:sldMk cId="0" sldId="455"/>
        </pc:sldMkLst>
        <pc:spChg chg="mod">
          <ac:chgData name="Bill Mays" userId="0fb9eb23-65ad-4b86-80ec-f3178d1d81af" providerId="ADAL" clId="{1F67B750-5449-437D-9D7F-B358A3A77184}" dt="2024-11-24T04:16:06.680" v="145" actId="6549"/>
          <ac:spMkLst>
            <pc:docMk/>
            <pc:sldMk cId="0" sldId="455"/>
            <ac:spMk id="23555" creationId="{50EB077A-26C1-7A89-57AB-590229DFAFEB}"/>
          </ac:spMkLst>
        </pc:spChg>
      </pc:sldChg>
      <pc:sldChg chg="del">
        <pc:chgData name="Bill Mays" userId="0fb9eb23-65ad-4b86-80ec-f3178d1d81af" providerId="ADAL" clId="{1F67B750-5449-437D-9D7F-B358A3A77184}" dt="2024-11-24T04:18:16.327" v="146" actId="47"/>
        <pc:sldMkLst>
          <pc:docMk/>
          <pc:sldMk cId="0" sldId="456"/>
        </pc:sldMkLst>
      </pc:sldChg>
      <pc:sldChg chg="modSp mod">
        <pc:chgData name="Bill Mays" userId="0fb9eb23-65ad-4b86-80ec-f3178d1d81af" providerId="ADAL" clId="{1F67B750-5449-437D-9D7F-B358A3A77184}" dt="2024-11-24T04:25:12.598" v="192" actId="20577"/>
        <pc:sldMkLst>
          <pc:docMk/>
          <pc:sldMk cId="0" sldId="457"/>
        </pc:sldMkLst>
        <pc:spChg chg="mod">
          <ac:chgData name="Bill Mays" userId="0fb9eb23-65ad-4b86-80ec-f3178d1d81af" providerId="ADAL" clId="{1F67B750-5449-437D-9D7F-B358A3A77184}" dt="2024-11-24T04:25:12.598" v="192" actId="20577"/>
          <ac:spMkLst>
            <pc:docMk/>
            <pc:sldMk cId="0" sldId="457"/>
            <ac:spMk id="28674" creationId="{39027B30-1E55-00D3-8DB7-DAC4DEE8EE4C}"/>
          </ac:spMkLst>
        </pc:spChg>
      </pc:sldChg>
      <pc:sldChg chg="modSp mod">
        <pc:chgData name="Bill Mays" userId="0fb9eb23-65ad-4b86-80ec-f3178d1d81af" providerId="ADAL" clId="{1F67B750-5449-437D-9D7F-B358A3A77184}" dt="2024-11-24T04:22:19.408" v="187" actId="20577"/>
        <pc:sldMkLst>
          <pc:docMk/>
          <pc:sldMk cId="0" sldId="459"/>
        </pc:sldMkLst>
        <pc:spChg chg="mod">
          <ac:chgData name="Bill Mays" userId="0fb9eb23-65ad-4b86-80ec-f3178d1d81af" providerId="ADAL" clId="{1F67B750-5449-437D-9D7F-B358A3A77184}" dt="2024-11-24T04:18:28.567" v="148" actId="20577"/>
          <ac:spMkLst>
            <pc:docMk/>
            <pc:sldMk cId="0" sldId="459"/>
            <ac:spMk id="25602" creationId="{A8FCF79E-8812-CA20-6FCA-717ABA192AA4}"/>
          </ac:spMkLst>
        </pc:spChg>
        <pc:spChg chg="mod">
          <ac:chgData name="Bill Mays" userId="0fb9eb23-65ad-4b86-80ec-f3178d1d81af" providerId="ADAL" clId="{1F67B750-5449-437D-9D7F-B358A3A77184}" dt="2024-11-24T04:22:19.408" v="187" actId="20577"/>
          <ac:spMkLst>
            <pc:docMk/>
            <pc:sldMk cId="0" sldId="459"/>
            <ac:spMk id="25604" creationId="{6FE4FC63-02ED-1A1F-E8A6-EEC7E0B4E5EC}"/>
          </ac:spMkLst>
        </pc:spChg>
      </pc:sldChg>
      <pc:sldChg chg="modSp mod">
        <pc:chgData name="Bill Mays" userId="0fb9eb23-65ad-4b86-80ec-f3178d1d81af" providerId="ADAL" clId="{1F67B750-5449-437D-9D7F-B358A3A77184}" dt="2024-11-24T04:25:25.681" v="194" actId="20577"/>
        <pc:sldMkLst>
          <pc:docMk/>
          <pc:sldMk cId="0" sldId="460"/>
        </pc:sldMkLst>
        <pc:spChg chg="mod">
          <ac:chgData name="Bill Mays" userId="0fb9eb23-65ad-4b86-80ec-f3178d1d81af" providerId="ADAL" clId="{1F67B750-5449-437D-9D7F-B358A3A77184}" dt="2024-11-24T04:25:25.681" v="194" actId="20577"/>
          <ac:spMkLst>
            <pc:docMk/>
            <pc:sldMk cId="0" sldId="460"/>
            <ac:spMk id="26626" creationId="{8A98FB68-E284-2C18-279D-696DFFDD28FF}"/>
          </ac:spMkLst>
        </pc:spChg>
      </pc:sldChg>
      <pc:sldChg chg="del">
        <pc:chgData name="Bill Mays" userId="0fb9eb23-65ad-4b86-80ec-f3178d1d81af" providerId="ADAL" clId="{1F67B750-5449-437D-9D7F-B358A3A77184}" dt="2024-11-24T04:23:11.194" v="188" actId="47"/>
        <pc:sldMkLst>
          <pc:docMk/>
          <pc:sldMk cId="3543236255" sldId="1088"/>
        </pc:sldMkLst>
      </pc:sldChg>
      <pc:sldChg chg="modSp mod">
        <pc:chgData name="Bill Mays" userId="0fb9eb23-65ad-4b86-80ec-f3178d1d81af" providerId="ADAL" clId="{1F67B750-5449-437D-9D7F-B358A3A77184}" dt="2024-11-24T04:05:07.675" v="33" actId="6549"/>
        <pc:sldMkLst>
          <pc:docMk/>
          <pc:sldMk cId="0" sldId="1089"/>
        </pc:sldMkLst>
        <pc:spChg chg="mod">
          <ac:chgData name="Bill Mays" userId="0fb9eb23-65ad-4b86-80ec-f3178d1d81af" providerId="ADAL" clId="{1F67B750-5449-437D-9D7F-B358A3A77184}" dt="2024-11-24T04:05:07.675" v="33" actId="6549"/>
          <ac:spMkLst>
            <pc:docMk/>
            <pc:sldMk cId="0" sldId="1089"/>
            <ac:spMk id="17411" creationId="{42366F0C-6090-3A89-B5FC-7979BCECA6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80676BD-0C75-DE0B-14BD-7D75E7ED2C4A}"/>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43444DF2-4684-0823-586B-1BC5431FDC7B}"/>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7C92DB46-5018-D171-BC0C-E9717940240E}"/>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53F0E851-FBE8-B605-80FD-9965D43E28FC}"/>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3FA16B73-768B-C528-D952-1D9EE4993A69}"/>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D96157ED-12F4-6D6D-3BF9-B0B5FD2684BE}"/>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410AACD9-37BB-408A-9D6D-3D54E907EE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6BB8A30-86C4-B5EA-8703-C1269AFABF0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C277CD2-F678-E905-ABF7-16600FE90A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0469AE26-D1B2-AB7B-EAD2-A088C48796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986F68EB-C6E2-4F95-B7BC-6046A294E445}"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0AACD9-37BB-408A-9D6D-3D54E907EE5F}" type="slidenum">
              <a:rPr lang="en-US" altLang="en-US" smtClean="0"/>
              <a:pPr>
                <a:defRPr/>
              </a:pPr>
              <a:t>7</a:t>
            </a:fld>
            <a:endParaRPr lang="en-US" altLang="en-US"/>
          </a:p>
        </p:txBody>
      </p:sp>
    </p:spTree>
    <p:extLst>
      <p:ext uri="{BB962C8B-B14F-4D97-AF65-F5344CB8AC3E}">
        <p14:creationId xmlns:p14="http://schemas.microsoft.com/office/powerpoint/2010/main" val="39186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6D9C144-CFA1-9E5B-CBE9-4106D6651D0B}"/>
              </a:ext>
            </a:extLst>
          </p:cNvPr>
          <p:cNvSpPr>
            <a:spLocks noGrp="1" noChangeArrowheads="1"/>
          </p:cNvSpPr>
          <p:nvPr>
            <p:ph type="dt" sz="half" idx="10"/>
          </p:nvPr>
        </p:nvSpPr>
        <p:spPr/>
        <p:txBody>
          <a:bodyPr/>
          <a:lstStyle>
            <a:lvl1pPr>
              <a:defRPr/>
            </a:lvl1pPr>
          </a:lstStyle>
          <a:p>
            <a:pPr>
              <a:defRPr/>
            </a:pPr>
            <a:fld id="{8BC8AC97-FD3C-49D8-932E-ADFFCF7921E6}" type="datetime1">
              <a:rPr lang="en-US" altLang="en-US"/>
              <a:pPr>
                <a:defRPr/>
              </a:pPr>
              <a:t>11/23/2024</a:t>
            </a:fld>
            <a:endParaRPr lang="en-US" altLang="en-US"/>
          </a:p>
        </p:txBody>
      </p:sp>
      <p:sp>
        <p:nvSpPr>
          <p:cNvPr id="5" name="Rectangle 5">
            <a:extLst>
              <a:ext uri="{FF2B5EF4-FFF2-40B4-BE49-F238E27FC236}">
                <a16:creationId xmlns:a16="http://schemas.microsoft.com/office/drawing/2014/main" id="{B157C3E3-61BF-8DBF-1188-16C0ADE8DDD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03BE473-A923-92DE-A530-F40107BC180A}"/>
              </a:ext>
            </a:extLst>
          </p:cNvPr>
          <p:cNvSpPr>
            <a:spLocks noGrp="1" noChangeArrowheads="1"/>
          </p:cNvSpPr>
          <p:nvPr>
            <p:ph type="sldNum" sz="quarter" idx="12"/>
          </p:nvPr>
        </p:nvSpPr>
        <p:spPr/>
        <p:txBody>
          <a:bodyPr/>
          <a:lstStyle>
            <a:lvl1pPr>
              <a:defRPr/>
            </a:lvl1pPr>
          </a:lstStyle>
          <a:p>
            <a:pPr>
              <a:defRPr/>
            </a:pPr>
            <a:fld id="{174D6FAF-1533-492D-9B6C-A8E9EF22DEF4}" type="slidenum">
              <a:rPr lang="en-US" altLang="en-US"/>
              <a:pPr>
                <a:defRPr/>
              </a:pPr>
              <a:t>‹#›</a:t>
            </a:fld>
            <a:endParaRPr lang="en-US" altLang="en-US"/>
          </a:p>
        </p:txBody>
      </p:sp>
    </p:spTree>
    <p:extLst>
      <p:ext uri="{BB962C8B-B14F-4D97-AF65-F5344CB8AC3E}">
        <p14:creationId xmlns:p14="http://schemas.microsoft.com/office/powerpoint/2010/main" val="1558326541"/>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632E89-BFBE-6E43-A73F-45AF682AB397}"/>
              </a:ext>
            </a:extLst>
          </p:cNvPr>
          <p:cNvSpPr>
            <a:spLocks noGrp="1" noChangeArrowheads="1"/>
          </p:cNvSpPr>
          <p:nvPr>
            <p:ph type="dt" sz="half" idx="10"/>
          </p:nvPr>
        </p:nvSpPr>
        <p:spPr/>
        <p:txBody>
          <a:bodyPr/>
          <a:lstStyle>
            <a:lvl1pPr>
              <a:defRPr/>
            </a:lvl1pPr>
          </a:lstStyle>
          <a:p>
            <a:pPr>
              <a:defRPr/>
            </a:pPr>
            <a:fld id="{F24EF78E-DFE4-4550-8AF3-78BC6EADECF7}" type="datetime1">
              <a:rPr lang="en-US" altLang="en-US"/>
              <a:pPr>
                <a:defRPr/>
              </a:pPr>
              <a:t>11/23/2024</a:t>
            </a:fld>
            <a:endParaRPr lang="en-US" altLang="en-US"/>
          </a:p>
        </p:txBody>
      </p:sp>
      <p:sp>
        <p:nvSpPr>
          <p:cNvPr id="5" name="Rectangle 5">
            <a:extLst>
              <a:ext uri="{FF2B5EF4-FFF2-40B4-BE49-F238E27FC236}">
                <a16:creationId xmlns:a16="http://schemas.microsoft.com/office/drawing/2014/main" id="{55AA4CC3-F3C7-15DA-1C9D-2ADCF4C3E6F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7D64953-84E0-1C83-251D-5275A52F5C12}"/>
              </a:ext>
            </a:extLst>
          </p:cNvPr>
          <p:cNvSpPr>
            <a:spLocks noGrp="1" noChangeArrowheads="1"/>
          </p:cNvSpPr>
          <p:nvPr>
            <p:ph type="sldNum" sz="quarter" idx="12"/>
          </p:nvPr>
        </p:nvSpPr>
        <p:spPr/>
        <p:txBody>
          <a:bodyPr/>
          <a:lstStyle>
            <a:lvl1pPr>
              <a:defRPr/>
            </a:lvl1pPr>
          </a:lstStyle>
          <a:p>
            <a:pPr>
              <a:defRPr/>
            </a:pPr>
            <a:fld id="{68AE090A-8DF1-4699-8E1E-D56D2C587C4C}" type="slidenum">
              <a:rPr lang="en-US" altLang="en-US"/>
              <a:pPr>
                <a:defRPr/>
              </a:pPr>
              <a:t>‹#›</a:t>
            </a:fld>
            <a:endParaRPr lang="en-US" altLang="en-US"/>
          </a:p>
        </p:txBody>
      </p:sp>
    </p:spTree>
    <p:extLst>
      <p:ext uri="{BB962C8B-B14F-4D97-AF65-F5344CB8AC3E}">
        <p14:creationId xmlns:p14="http://schemas.microsoft.com/office/powerpoint/2010/main" val="2972796293"/>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5B6122-0C44-5834-6C19-ADCCE95C6C77}"/>
              </a:ext>
            </a:extLst>
          </p:cNvPr>
          <p:cNvSpPr>
            <a:spLocks noGrp="1" noChangeArrowheads="1"/>
          </p:cNvSpPr>
          <p:nvPr>
            <p:ph type="dt" sz="half" idx="10"/>
          </p:nvPr>
        </p:nvSpPr>
        <p:spPr/>
        <p:txBody>
          <a:bodyPr/>
          <a:lstStyle>
            <a:lvl1pPr>
              <a:defRPr/>
            </a:lvl1pPr>
          </a:lstStyle>
          <a:p>
            <a:pPr>
              <a:defRPr/>
            </a:pPr>
            <a:fld id="{52D1A8EA-E230-4068-AA6F-2C7E5D856E4A}" type="datetime1">
              <a:rPr lang="en-US" altLang="en-US"/>
              <a:pPr>
                <a:defRPr/>
              </a:pPr>
              <a:t>11/23/2024</a:t>
            </a:fld>
            <a:endParaRPr lang="en-US" altLang="en-US"/>
          </a:p>
        </p:txBody>
      </p:sp>
      <p:sp>
        <p:nvSpPr>
          <p:cNvPr id="5" name="Rectangle 5">
            <a:extLst>
              <a:ext uri="{FF2B5EF4-FFF2-40B4-BE49-F238E27FC236}">
                <a16:creationId xmlns:a16="http://schemas.microsoft.com/office/drawing/2014/main" id="{50A9903D-FBCA-D7CB-D4E4-8954E761237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8FB41E9-19DD-9865-CD9F-F5FB87C6742B}"/>
              </a:ext>
            </a:extLst>
          </p:cNvPr>
          <p:cNvSpPr>
            <a:spLocks noGrp="1" noChangeArrowheads="1"/>
          </p:cNvSpPr>
          <p:nvPr>
            <p:ph type="sldNum" sz="quarter" idx="12"/>
          </p:nvPr>
        </p:nvSpPr>
        <p:spPr/>
        <p:txBody>
          <a:bodyPr/>
          <a:lstStyle>
            <a:lvl1pPr>
              <a:defRPr/>
            </a:lvl1pPr>
          </a:lstStyle>
          <a:p>
            <a:pPr>
              <a:defRPr/>
            </a:pPr>
            <a:fld id="{40A37EA1-1D6B-4096-A1F9-2C076666E2B1}" type="slidenum">
              <a:rPr lang="en-US" altLang="en-US"/>
              <a:pPr>
                <a:defRPr/>
              </a:pPr>
              <a:t>‹#›</a:t>
            </a:fld>
            <a:endParaRPr lang="en-US" altLang="en-US"/>
          </a:p>
        </p:txBody>
      </p:sp>
    </p:spTree>
    <p:extLst>
      <p:ext uri="{BB962C8B-B14F-4D97-AF65-F5344CB8AC3E}">
        <p14:creationId xmlns:p14="http://schemas.microsoft.com/office/powerpoint/2010/main" val="3973753807"/>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4EAFC1-1A67-CF2B-6E8F-93F599C8CC30}"/>
              </a:ext>
            </a:extLst>
          </p:cNvPr>
          <p:cNvSpPr>
            <a:spLocks noGrp="1" noChangeArrowheads="1"/>
          </p:cNvSpPr>
          <p:nvPr>
            <p:ph type="dt" sz="half" idx="10"/>
          </p:nvPr>
        </p:nvSpPr>
        <p:spPr/>
        <p:txBody>
          <a:bodyPr/>
          <a:lstStyle>
            <a:lvl1pPr>
              <a:defRPr/>
            </a:lvl1pPr>
          </a:lstStyle>
          <a:p>
            <a:pPr>
              <a:defRPr/>
            </a:pPr>
            <a:fld id="{A55E9512-D92C-4B85-B7FA-2D5041CD7138}" type="datetime1">
              <a:rPr lang="en-US" altLang="en-US"/>
              <a:pPr>
                <a:defRPr/>
              </a:pPr>
              <a:t>11/23/2024</a:t>
            </a:fld>
            <a:endParaRPr lang="en-US" altLang="en-US"/>
          </a:p>
        </p:txBody>
      </p:sp>
      <p:sp>
        <p:nvSpPr>
          <p:cNvPr id="5" name="Rectangle 5">
            <a:extLst>
              <a:ext uri="{FF2B5EF4-FFF2-40B4-BE49-F238E27FC236}">
                <a16:creationId xmlns:a16="http://schemas.microsoft.com/office/drawing/2014/main" id="{6DCAA161-6DDC-F9E9-CC05-CACAD7C3EBA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E14EA59-4234-7089-8395-8595801D5253}"/>
              </a:ext>
            </a:extLst>
          </p:cNvPr>
          <p:cNvSpPr>
            <a:spLocks noGrp="1" noChangeArrowheads="1"/>
          </p:cNvSpPr>
          <p:nvPr>
            <p:ph type="sldNum" sz="quarter" idx="12"/>
          </p:nvPr>
        </p:nvSpPr>
        <p:spPr/>
        <p:txBody>
          <a:bodyPr/>
          <a:lstStyle>
            <a:lvl1pPr>
              <a:defRPr/>
            </a:lvl1pPr>
          </a:lstStyle>
          <a:p>
            <a:pPr>
              <a:defRPr/>
            </a:pPr>
            <a:fld id="{C4C1FDDD-3D06-46D4-A7D0-81175AC9BA4C}" type="slidenum">
              <a:rPr lang="en-US" altLang="en-US"/>
              <a:pPr>
                <a:defRPr/>
              </a:pPr>
              <a:t>‹#›</a:t>
            </a:fld>
            <a:endParaRPr lang="en-US" altLang="en-US"/>
          </a:p>
        </p:txBody>
      </p:sp>
    </p:spTree>
    <p:extLst>
      <p:ext uri="{BB962C8B-B14F-4D97-AF65-F5344CB8AC3E}">
        <p14:creationId xmlns:p14="http://schemas.microsoft.com/office/powerpoint/2010/main" val="3581774935"/>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6FB1677-293C-03F1-3DBA-BBDB2E2D0C3E}"/>
              </a:ext>
            </a:extLst>
          </p:cNvPr>
          <p:cNvSpPr>
            <a:spLocks noGrp="1" noChangeArrowheads="1"/>
          </p:cNvSpPr>
          <p:nvPr>
            <p:ph type="dt" sz="half" idx="10"/>
          </p:nvPr>
        </p:nvSpPr>
        <p:spPr/>
        <p:txBody>
          <a:bodyPr/>
          <a:lstStyle>
            <a:lvl1pPr>
              <a:defRPr/>
            </a:lvl1pPr>
          </a:lstStyle>
          <a:p>
            <a:pPr>
              <a:defRPr/>
            </a:pPr>
            <a:fld id="{73704E1B-7CEA-4E2E-80F6-ACF40D498D19}" type="datetime1">
              <a:rPr lang="en-US" altLang="en-US"/>
              <a:pPr>
                <a:defRPr/>
              </a:pPr>
              <a:t>11/23/2024</a:t>
            </a:fld>
            <a:endParaRPr lang="en-US" altLang="en-US"/>
          </a:p>
        </p:txBody>
      </p:sp>
      <p:sp>
        <p:nvSpPr>
          <p:cNvPr id="5" name="Rectangle 5">
            <a:extLst>
              <a:ext uri="{FF2B5EF4-FFF2-40B4-BE49-F238E27FC236}">
                <a16:creationId xmlns:a16="http://schemas.microsoft.com/office/drawing/2014/main" id="{3785F80D-0B67-F872-83D9-91C4E5B9B00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DBE449A-FD7E-736E-5979-FB17B34E8614}"/>
              </a:ext>
            </a:extLst>
          </p:cNvPr>
          <p:cNvSpPr>
            <a:spLocks noGrp="1" noChangeArrowheads="1"/>
          </p:cNvSpPr>
          <p:nvPr>
            <p:ph type="sldNum" sz="quarter" idx="12"/>
          </p:nvPr>
        </p:nvSpPr>
        <p:spPr/>
        <p:txBody>
          <a:bodyPr/>
          <a:lstStyle>
            <a:lvl1pPr>
              <a:defRPr/>
            </a:lvl1pPr>
          </a:lstStyle>
          <a:p>
            <a:pPr>
              <a:defRPr/>
            </a:pPr>
            <a:fld id="{1CDF9D0D-0C14-4431-8DF5-472C6747E2A1}" type="slidenum">
              <a:rPr lang="en-US" altLang="en-US"/>
              <a:pPr>
                <a:defRPr/>
              </a:pPr>
              <a:t>‹#›</a:t>
            </a:fld>
            <a:endParaRPr lang="en-US" altLang="en-US"/>
          </a:p>
        </p:txBody>
      </p:sp>
    </p:spTree>
    <p:extLst>
      <p:ext uri="{BB962C8B-B14F-4D97-AF65-F5344CB8AC3E}">
        <p14:creationId xmlns:p14="http://schemas.microsoft.com/office/powerpoint/2010/main" val="90379962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97211153-530C-3D1B-D76A-F0F130E28186}"/>
              </a:ext>
            </a:extLst>
          </p:cNvPr>
          <p:cNvSpPr>
            <a:spLocks noGrp="1" noChangeArrowheads="1"/>
          </p:cNvSpPr>
          <p:nvPr>
            <p:ph type="dt" sz="half" idx="10"/>
          </p:nvPr>
        </p:nvSpPr>
        <p:spPr/>
        <p:txBody>
          <a:bodyPr/>
          <a:lstStyle>
            <a:lvl1pPr>
              <a:defRPr/>
            </a:lvl1pPr>
          </a:lstStyle>
          <a:p>
            <a:pPr>
              <a:defRPr/>
            </a:pPr>
            <a:fld id="{453BEE32-97CA-4DB0-9B3A-574AF66C7C47}" type="datetime1">
              <a:rPr lang="en-US" altLang="en-US"/>
              <a:pPr>
                <a:defRPr/>
              </a:pPr>
              <a:t>11/23/2024</a:t>
            </a:fld>
            <a:endParaRPr lang="en-US" altLang="en-US"/>
          </a:p>
        </p:txBody>
      </p:sp>
      <p:sp>
        <p:nvSpPr>
          <p:cNvPr id="6" name="Footer Placeholder 2">
            <a:extLst>
              <a:ext uri="{FF2B5EF4-FFF2-40B4-BE49-F238E27FC236}">
                <a16:creationId xmlns:a16="http://schemas.microsoft.com/office/drawing/2014/main" id="{B4211A28-2A6E-9F70-653A-AF8102E8919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625252E6-C914-7569-5CC3-0094F72A6D88}"/>
              </a:ext>
            </a:extLst>
          </p:cNvPr>
          <p:cNvSpPr>
            <a:spLocks noGrp="1" noChangeArrowheads="1"/>
          </p:cNvSpPr>
          <p:nvPr>
            <p:ph type="sldNum" sz="quarter" idx="12"/>
          </p:nvPr>
        </p:nvSpPr>
        <p:spPr/>
        <p:txBody>
          <a:bodyPr/>
          <a:lstStyle>
            <a:lvl1pPr>
              <a:defRPr/>
            </a:lvl1pPr>
          </a:lstStyle>
          <a:p>
            <a:pPr>
              <a:defRPr/>
            </a:pPr>
            <a:fld id="{C062C89C-A39B-4BFF-A481-D383A87E9082}" type="slidenum">
              <a:rPr lang="en-US" altLang="en-US"/>
              <a:pPr>
                <a:defRPr/>
              </a:pPr>
              <a:t>‹#›</a:t>
            </a:fld>
            <a:endParaRPr lang="en-US" altLang="en-US"/>
          </a:p>
        </p:txBody>
      </p:sp>
    </p:spTree>
    <p:extLst>
      <p:ext uri="{BB962C8B-B14F-4D97-AF65-F5344CB8AC3E}">
        <p14:creationId xmlns:p14="http://schemas.microsoft.com/office/powerpoint/2010/main" val="1082906079"/>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3C463AE-7DE6-05F6-A386-CF12E3957BA7}"/>
              </a:ext>
            </a:extLst>
          </p:cNvPr>
          <p:cNvSpPr>
            <a:spLocks noGrp="1" noChangeArrowheads="1"/>
          </p:cNvSpPr>
          <p:nvPr>
            <p:ph type="dt" sz="half" idx="10"/>
          </p:nvPr>
        </p:nvSpPr>
        <p:spPr/>
        <p:txBody>
          <a:bodyPr/>
          <a:lstStyle>
            <a:lvl1pPr>
              <a:defRPr/>
            </a:lvl1pPr>
          </a:lstStyle>
          <a:p>
            <a:pPr>
              <a:defRPr/>
            </a:pPr>
            <a:fld id="{5F18AF78-71DB-44DB-A0F3-A68C09A0DC89}" type="datetime1">
              <a:rPr lang="en-US" altLang="en-US"/>
              <a:pPr>
                <a:defRPr/>
              </a:pPr>
              <a:t>11/23/2024</a:t>
            </a:fld>
            <a:endParaRPr lang="en-US" altLang="en-US"/>
          </a:p>
        </p:txBody>
      </p:sp>
      <p:sp>
        <p:nvSpPr>
          <p:cNvPr id="8" name="Rectangle 5">
            <a:extLst>
              <a:ext uri="{FF2B5EF4-FFF2-40B4-BE49-F238E27FC236}">
                <a16:creationId xmlns:a16="http://schemas.microsoft.com/office/drawing/2014/main" id="{8B34F248-B15A-8E67-34ED-F5FC22952CC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2CDD5A2-76F4-9EB1-2C1C-283E07426FAC}"/>
              </a:ext>
            </a:extLst>
          </p:cNvPr>
          <p:cNvSpPr>
            <a:spLocks noGrp="1" noChangeArrowheads="1"/>
          </p:cNvSpPr>
          <p:nvPr>
            <p:ph type="sldNum" sz="quarter" idx="12"/>
          </p:nvPr>
        </p:nvSpPr>
        <p:spPr/>
        <p:txBody>
          <a:bodyPr/>
          <a:lstStyle>
            <a:lvl1pPr>
              <a:defRPr/>
            </a:lvl1pPr>
          </a:lstStyle>
          <a:p>
            <a:pPr>
              <a:defRPr/>
            </a:pPr>
            <a:fld id="{EA5FD42C-421F-4ABD-B223-14B61854C304}" type="slidenum">
              <a:rPr lang="en-US" altLang="en-US"/>
              <a:pPr>
                <a:defRPr/>
              </a:pPr>
              <a:t>‹#›</a:t>
            </a:fld>
            <a:endParaRPr lang="en-US" altLang="en-US"/>
          </a:p>
        </p:txBody>
      </p:sp>
    </p:spTree>
    <p:extLst>
      <p:ext uri="{BB962C8B-B14F-4D97-AF65-F5344CB8AC3E}">
        <p14:creationId xmlns:p14="http://schemas.microsoft.com/office/powerpoint/2010/main" val="396280491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F4B0F0-67BF-2509-D975-50E025125EA3}"/>
              </a:ext>
            </a:extLst>
          </p:cNvPr>
          <p:cNvSpPr>
            <a:spLocks noGrp="1" noChangeArrowheads="1"/>
          </p:cNvSpPr>
          <p:nvPr>
            <p:ph type="dt" sz="half" idx="10"/>
          </p:nvPr>
        </p:nvSpPr>
        <p:spPr/>
        <p:txBody>
          <a:bodyPr/>
          <a:lstStyle>
            <a:lvl1pPr>
              <a:defRPr/>
            </a:lvl1pPr>
          </a:lstStyle>
          <a:p>
            <a:pPr>
              <a:defRPr/>
            </a:pPr>
            <a:fld id="{77F46E77-1DAE-48ED-B671-599E2D202634}" type="datetime1">
              <a:rPr lang="en-US" altLang="en-US"/>
              <a:pPr>
                <a:defRPr/>
              </a:pPr>
              <a:t>11/23/2024</a:t>
            </a:fld>
            <a:endParaRPr lang="en-US" altLang="en-US"/>
          </a:p>
        </p:txBody>
      </p:sp>
      <p:sp>
        <p:nvSpPr>
          <p:cNvPr id="4" name="Rectangle 5">
            <a:extLst>
              <a:ext uri="{FF2B5EF4-FFF2-40B4-BE49-F238E27FC236}">
                <a16:creationId xmlns:a16="http://schemas.microsoft.com/office/drawing/2014/main" id="{CD8A091B-DBE6-03C9-09CC-86E5CC02263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FDF2A78-E3FF-343A-FE52-9202D5D560F3}"/>
              </a:ext>
            </a:extLst>
          </p:cNvPr>
          <p:cNvSpPr>
            <a:spLocks noGrp="1" noChangeArrowheads="1"/>
          </p:cNvSpPr>
          <p:nvPr>
            <p:ph type="sldNum" sz="quarter" idx="12"/>
          </p:nvPr>
        </p:nvSpPr>
        <p:spPr/>
        <p:txBody>
          <a:bodyPr/>
          <a:lstStyle>
            <a:lvl1pPr>
              <a:defRPr/>
            </a:lvl1pPr>
          </a:lstStyle>
          <a:p>
            <a:pPr>
              <a:defRPr/>
            </a:pPr>
            <a:fld id="{B1354FB6-67E1-44E5-9747-C33C0D999D49}" type="slidenum">
              <a:rPr lang="en-US" altLang="en-US"/>
              <a:pPr>
                <a:defRPr/>
              </a:pPr>
              <a:t>‹#›</a:t>
            </a:fld>
            <a:endParaRPr lang="en-US" altLang="en-US"/>
          </a:p>
        </p:txBody>
      </p:sp>
    </p:spTree>
    <p:extLst>
      <p:ext uri="{BB962C8B-B14F-4D97-AF65-F5344CB8AC3E}">
        <p14:creationId xmlns:p14="http://schemas.microsoft.com/office/powerpoint/2010/main" val="381970932"/>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2E4855E-0FA3-42B6-7D3A-BB4B3C473296}"/>
              </a:ext>
            </a:extLst>
          </p:cNvPr>
          <p:cNvSpPr>
            <a:spLocks noGrp="1" noChangeArrowheads="1"/>
          </p:cNvSpPr>
          <p:nvPr>
            <p:ph type="dt" sz="half" idx="10"/>
          </p:nvPr>
        </p:nvSpPr>
        <p:spPr/>
        <p:txBody>
          <a:bodyPr/>
          <a:lstStyle>
            <a:lvl1pPr>
              <a:defRPr/>
            </a:lvl1pPr>
          </a:lstStyle>
          <a:p>
            <a:pPr>
              <a:defRPr/>
            </a:pPr>
            <a:fld id="{2E21A581-EE15-4BF3-84B2-987DCCFFA231}" type="datetime1">
              <a:rPr lang="en-US" altLang="en-US"/>
              <a:pPr>
                <a:defRPr/>
              </a:pPr>
              <a:t>11/23/2024</a:t>
            </a:fld>
            <a:endParaRPr lang="en-US" altLang="en-US"/>
          </a:p>
        </p:txBody>
      </p:sp>
      <p:sp>
        <p:nvSpPr>
          <p:cNvPr id="3" name="Rectangle 5">
            <a:extLst>
              <a:ext uri="{FF2B5EF4-FFF2-40B4-BE49-F238E27FC236}">
                <a16:creationId xmlns:a16="http://schemas.microsoft.com/office/drawing/2014/main" id="{5191E9F5-E77E-F828-4DE1-CCFD947AABD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E0A964-3109-6EA7-0EB4-B6ED056C6DBC}"/>
              </a:ext>
            </a:extLst>
          </p:cNvPr>
          <p:cNvSpPr>
            <a:spLocks noGrp="1" noChangeArrowheads="1"/>
          </p:cNvSpPr>
          <p:nvPr>
            <p:ph type="sldNum" sz="quarter" idx="12"/>
          </p:nvPr>
        </p:nvSpPr>
        <p:spPr/>
        <p:txBody>
          <a:bodyPr/>
          <a:lstStyle>
            <a:lvl1pPr>
              <a:defRPr/>
            </a:lvl1pPr>
          </a:lstStyle>
          <a:p>
            <a:pPr>
              <a:defRPr/>
            </a:pPr>
            <a:fld id="{B4A8C05E-147C-4F15-A5C7-5AD18A2E4095}" type="slidenum">
              <a:rPr lang="en-US" altLang="en-US"/>
              <a:pPr>
                <a:defRPr/>
              </a:pPr>
              <a:t>‹#›</a:t>
            </a:fld>
            <a:endParaRPr lang="en-US" altLang="en-US"/>
          </a:p>
        </p:txBody>
      </p:sp>
    </p:spTree>
    <p:extLst>
      <p:ext uri="{BB962C8B-B14F-4D97-AF65-F5344CB8AC3E}">
        <p14:creationId xmlns:p14="http://schemas.microsoft.com/office/powerpoint/2010/main" val="2391890760"/>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C16DB2D3-634A-7153-30BB-BDF6114C20F4}"/>
              </a:ext>
            </a:extLst>
          </p:cNvPr>
          <p:cNvSpPr>
            <a:spLocks noGrp="1" noChangeArrowheads="1"/>
          </p:cNvSpPr>
          <p:nvPr>
            <p:ph type="dt" sz="half" idx="10"/>
          </p:nvPr>
        </p:nvSpPr>
        <p:spPr/>
        <p:txBody>
          <a:bodyPr/>
          <a:lstStyle>
            <a:lvl1pPr>
              <a:defRPr/>
            </a:lvl1pPr>
          </a:lstStyle>
          <a:p>
            <a:pPr>
              <a:defRPr/>
            </a:pPr>
            <a:fld id="{73338078-F8F0-4B48-A886-F67AE3B82628}" type="datetime1">
              <a:rPr lang="en-US" altLang="en-US"/>
              <a:pPr>
                <a:defRPr/>
              </a:pPr>
              <a:t>11/23/2024</a:t>
            </a:fld>
            <a:endParaRPr lang="en-US" altLang="en-US"/>
          </a:p>
        </p:txBody>
      </p:sp>
      <p:sp>
        <p:nvSpPr>
          <p:cNvPr id="6" name="Footer Placeholder 2">
            <a:extLst>
              <a:ext uri="{FF2B5EF4-FFF2-40B4-BE49-F238E27FC236}">
                <a16:creationId xmlns:a16="http://schemas.microsoft.com/office/drawing/2014/main" id="{EED28391-265E-4675-A636-8615F0451FD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4EE480EB-2D4F-D137-2402-575DACF6F1B3}"/>
              </a:ext>
            </a:extLst>
          </p:cNvPr>
          <p:cNvSpPr>
            <a:spLocks noGrp="1" noChangeArrowheads="1"/>
          </p:cNvSpPr>
          <p:nvPr>
            <p:ph type="sldNum" sz="quarter" idx="12"/>
          </p:nvPr>
        </p:nvSpPr>
        <p:spPr/>
        <p:txBody>
          <a:bodyPr/>
          <a:lstStyle>
            <a:lvl1pPr>
              <a:defRPr/>
            </a:lvl1pPr>
          </a:lstStyle>
          <a:p>
            <a:pPr>
              <a:defRPr/>
            </a:pPr>
            <a:fld id="{7D42BFA5-14C6-403C-AD87-FD76AEB0358C}" type="slidenum">
              <a:rPr lang="en-US" altLang="en-US"/>
              <a:pPr>
                <a:defRPr/>
              </a:pPr>
              <a:t>‹#›</a:t>
            </a:fld>
            <a:endParaRPr lang="en-US" altLang="en-US"/>
          </a:p>
        </p:txBody>
      </p:sp>
    </p:spTree>
    <p:extLst>
      <p:ext uri="{BB962C8B-B14F-4D97-AF65-F5344CB8AC3E}">
        <p14:creationId xmlns:p14="http://schemas.microsoft.com/office/powerpoint/2010/main" val="3908110632"/>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F9D3BC57-2CFE-1BBA-9C2F-7FC017CFF18F}"/>
              </a:ext>
            </a:extLst>
          </p:cNvPr>
          <p:cNvSpPr>
            <a:spLocks noGrp="1" noChangeArrowheads="1"/>
          </p:cNvSpPr>
          <p:nvPr>
            <p:ph type="dt" sz="half" idx="10"/>
          </p:nvPr>
        </p:nvSpPr>
        <p:spPr/>
        <p:txBody>
          <a:bodyPr/>
          <a:lstStyle>
            <a:lvl1pPr>
              <a:defRPr/>
            </a:lvl1pPr>
          </a:lstStyle>
          <a:p>
            <a:pPr>
              <a:defRPr/>
            </a:pPr>
            <a:fld id="{2E3974B1-DD2F-4A0D-A303-478A8FF10746}" type="datetime1">
              <a:rPr lang="en-US" altLang="en-US"/>
              <a:pPr>
                <a:defRPr/>
              </a:pPr>
              <a:t>11/23/2024</a:t>
            </a:fld>
            <a:endParaRPr lang="en-US" altLang="en-US"/>
          </a:p>
        </p:txBody>
      </p:sp>
      <p:sp>
        <p:nvSpPr>
          <p:cNvPr id="6" name="Footer Placeholder 2">
            <a:extLst>
              <a:ext uri="{FF2B5EF4-FFF2-40B4-BE49-F238E27FC236}">
                <a16:creationId xmlns:a16="http://schemas.microsoft.com/office/drawing/2014/main" id="{B65D52A5-7B0B-CF99-1374-634D506021F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16A4E00F-AFEA-43A6-1594-148534710FEB}"/>
              </a:ext>
            </a:extLst>
          </p:cNvPr>
          <p:cNvSpPr>
            <a:spLocks noGrp="1" noChangeArrowheads="1"/>
          </p:cNvSpPr>
          <p:nvPr>
            <p:ph type="sldNum" sz="quarter" idx="12"/>
          </p:nvPr>
        </p:nvSpPr>
        <p:spPr/>
        <p:txBody>
          <a:bodyPr/>
          <a:lstStyle>
            <a:lvl1pPr>
              <a:defRPr/>
            </a:lvl1pPr>
          </a:lstStyle>
          <a:p>
            <a:pPr>
              <a:defRPr/>
            </a:pPr>
            <a:fld id="{9862EE0F-D161-49DC-9FD5-E248108C6CA2}" type="slidenum">
              <a:rPr lang="en-US" altLang="en-US"/>
              <a:pPr>
                <a:defRPr/>
              </a:pPr>
              <a:t>‹#›</a:t>
            </a:fld>
            <a:endParaRPr lang="en-US" altLang="en-US"/>
          </a:p>
        </p:txBody>
      </p:sp>
    </p:spTree>
    <p:extLst>
      <p:ext uri="{BB962C8B-B14F-4D97-AF65-F5344CB8AC3E}">
        <p14:creationId xmlns:p14="http://schemas.microsoft.com/office/powerpoint/2010/main" val="1681472963"/>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C80841-FB82-E3F1-D4B1-AAF0E59BBA1A}"/>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4464DFD-199F-0BC8-C4CD-CA523801DF09}"/>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F394557-072D-D81F-DB50-F391B702B941}"/>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5F49DBC2-B619-459C-9408-49FB2C5D678E}" type="datetime1">
              <a:rPr lang="en-US" altLang="en-US"/>
              <a:pPr>
                <a:defRPr/>
              </a:pPr>
              <a:t>11/23/2024</a:t>
            </a:fld>
            <a:endParaRPr lang="en-US" altLang="en-US"/>
          </a:p>
        </p:txBody>
      </p:sp>
      <p:sp>
        <p:nvSpPr>
          <p:cNvPr id="1029" name="Rectangle 5">
            <a:extLst>
              <a:ext uri="{FF2B5EF4-FFF2-40B4-BE49-F238E27FC236}">
                <a16:creationId xmlns:a16="http://schemas.microsoft.com/office/drawing/2014/main" id="{047447EC-1654-8D12-8923-928A36EC1F37}"/>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B2071661-6D13-29C3-0428-DE46571E37A8}"/>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9BB64916-5CED-41CF-AAAD-5B2C8FF092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65" r:id="rId1"/>
    <p:sldLayoutId id="2147485366"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 id="2147485375"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548C437-1CD6-F53B-CE2A-C20D843729D9}"/>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&amp; App</a:t>
            </a:r>
          </a:p>
        </p:txBody>
      </p:sp>
      <p:pic>
        <p:nvPicPr>
          <p:cNvPr id="20" name="Picture 2">
            <a:extLst>
              <a:ext uri="{FF2B5EF4-FFF2-40B4-BE49-F238E27FC236}">
                <a16:creationId xmlns:a16="http://schemas.microsoft.com/office/drawing/2014/main" id="{C93492EF-9638-A8B1-2E82-ACC0D9EB0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862807"/>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D88269F2-7BE8-1BFE-BFFE-FB2D3C6CF69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6961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EF4322C1-11E3-E2D0-526E-A27AC0F4F7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121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a:extLst>
              <a:ext uri="{FF2B5EF4-FFF2-40B4-BE49-F238E27FC236}">
                <a16:creationId xmlns:a16="http://schemas.microsoft.com/office/drawing/2014/main" id="{627A4C9D-0CA7-8F80-5F9A-2C8164665F08}"/>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72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1">
            <a:extLst>
              <a:ext uri="{FF2B5EF4-FFF2-40B4-BE49-F238E27FC236}">
                <a16:creationId xmlns:a16="http://schemas.microsoft.com/office/drawing/2014/main" id="{5818E3F7-E995-4897-2268-52DA530A9FA1}"/>
              </a:ext>
            </a:extLst>
          </p:cNvPr>
          <p:cNvSpPr txBox="1">
            <a:spLocks noChangeArrowheads="1"/>
          </p:cNvSpPr>
          <p:nvPr/>
        </p:nvSpPr>
        <p:spPr bwMode="auto">
          <a:xfrm>
            <a:off x="6972300" y="34901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25" name="Text Box 12">
            <a:extLst>
              <a:ext uri="{FF2B5EF4-FFF2-40B4-BE49-F238E27FC236}">
                <a16:creationId xmlns:a16="http://schemas.microsoft.com/office/drawing/2014/main" id="{52A82523-0642-FDA0-C95A-9756BE8A6407}"/>
              </a:ext>
            </a:extLst>
          </p:cNvPr>
          <p:cNvSpPr txBox="1">
            <a:spLocks noChangeArrowheads="1"/>
          </p:cNvSpPr>
          <p:nvPr/>
        </p:nvSpPr>
        <p:spPr bwMode="auto">
          <a:xfrm>
            <a:off x="6813550" y="13057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26" name="Text Box 13">
            <a:extLst>
              <a:ext uri="{FF2B5EF4-FFF2-40B4-BE49-F238E27FC236}">
                <a16:creationId xmlns:a16="http://schemas.microsoft.com/office/drawing/2014/main" id="{9929F245-3BB7-2994-7800-BEFD292AF72B}"/>
              </a:ext>
            </a:extLst>
          </p:cNvPr>
          <p:cNvSpPr txBox="1">
            <a:spLocks noChangeArrowheads="1"/>
          </p:cNvSpPr>
          <p:nvPr/>
        </p:nvSpPr>
        <p:spPr bwMode="auto">
          <a:xfrm>
            <a:off x="2743200" y="12700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sp>
        <p:nvSpPr>
          <p:cNvPr id="27" name="Text Box 13">
            <a:extLst>
              <a:ext uri="{FF2B5EF4-FFF2-40B4-BE49-F238E27FC236}">
                <a16:creationId xmlns:a16="http://schemas.microsoft.com/office/drawing/2014/main" id="{3AFC4072-EAC9-DAE2-03D5-E5CFB265CF7A}"/>
              </a:ext>
            </a:extLst>
          </p:cNvPr>
          <p:cNvSpPr txBox="1">
            <a:spLocks noChangeArrowheads="1"/>
          </p:cNvSpPr>
          <p:nvPr/>
        </p:nvSpPr>
        <p:spPr bwMode="auto">
          <a:xfrm>
            <a:off x="8382000" y="594308"/>
            <a:ext cx="755650" cy="2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12-1-24</a:t>
            </a:r>
            <a:endParaRPr lang="en-US" altLang="en-US" sz="1200" dirty="0">
              <a:latin typeface="Arial Black" panose="020B0A04020102020204" pitchFamily="34" charset="0"/>
            </a:endParaRPr>
          </a:p>
        </p:txBody>
      </p:sp>
      <p:pic>
        <p:nvPicPr>
          <p:cNvPr id="28" name="Picture 11">
            <a:extLst>
              <a:ext uri="{FF2B5EF4-FFF2-40B4-BE49-F238E27FC236}">
                <a16:creationId xmlns:a16="http://schemas.microsoft.com/office/drawing/2014/main" id="{998F0EA3-B0F8-1475-748E-3783C00E00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597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a:extLst>
              <a:ext uri="{FF2B5EF4-FFF2-40B4-BE49-F238E27FC236}">
                <a16:creationId xmlns:a16="http://schemas.microsoft.com/office/drawing/2014/main" id="{1944EB71-5A83-5CF9-CA17-E116C474E33F}"/>
              </a:ext>
            </a:extLst>
          </p:cNvPr>
          <p:cNvSpPr txBox="1">
            <a:spLocks noChangeArrowheads="1"/>
          </p:cNvSpPr>
          <p:nvPr/>
        </p:nvSpPr>
        <p:spPr bwMode="auto">
          <a:xfrm>
            <a:off x="3581400" y="35560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30" name="Text Box 13">
            <a:extLst>
              <a:ext uri="{FF2B5EF4-FFF2-40B4-BE49-F238E27FC236}">
                <a16:creationId xmlns:a16="http://schemas.microsoft.com/office/drawing/2014/main" id="{6DFA6584-5663-A444-8859-6E61BCB6BB35}"/>
              </a:ext>
            </a:extLst>
          </p:cNvPr>
          <p:cNvSpPr txBox="1">
            <a:spLocks noChangeArrowheads="1"/>
          </p:cNvSpPr>
          <p:nvPr/>
        </p:nvSpPr>
        <p:spPr bwMode="auto">
          <a:xfrm>
            <a:off x="4765675" y="35560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31" name="Text Box 13">
            <a:extLst>
              <a:ext uri="{FF2B5EF4-FFF2-40B4-BE49-F238E27FC236}">
                <a16:creationId xmlns:a16="http://schemas.microsoft.com/office/drawing/2014/main" id="{205076F4-0915-73EF-1839-CDD082295977}"/>
              </a:ext>
            </a:extLst>
          </p:cNvPr>
          <p:cNvSpPr txBox="1">
            <a:spLocks noChangeArrowheads="1"/>
          </p:cNvSpPr>
          <p:nvPr/>
        </p:nvSpPr>
        <p:spPr bwMode="auto">
          <a:xfrm>
            <a:off x="5607050" y="35560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32" name="Text Box 13">
            <a:extLst>
              <a:ext uri="{FF2B5EF4-FFF2-40B4-BE49-F238E27FC236}">
                <a16:creationId xmlns:a16="http://schemas.microsoft.com/office/drawing/2014/main" id="{C3065176-A008-275A-EA20-1E59EF26F62D}"/>
              </a:ext>
            </a:extLst>
          </p:cNvPr>
          <p:cNvSpPr txBox="1">
            <a:spLocks noChangeArrowheads="1"/>
          </p:cNvSpPr>
          <p:nvPr/>
        </p:nvSpPr>
        <p:spPr bwMode="auto">
          <a:xfrm>
            <a:off x="1752600" y="34798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33" name="Text Box 13">
            <a:extLst>
              <a:ext uri="{FF2B5EF4-FFF2-40B4-BE49-F238E27FC236}">
                <a16:creationId xmlns:a16="http://schemas.microsoft.com/office/drawing/2014/main" id="{B2BF9F37-79B0-1981-EF79-9E864078E338}"/>
              </a:ext>
            </a:extLst>
          </p:cNvPr>
          <p:cNvSpPr txBox="1">
            <a:spLocks noChangeArrowheads="1"/>
          </p:cNvSpPr>
          <p:nvPr/>
        </p:nvSpPr>
        <p:spPr bwMode="auto">
          <a:xfrm>
            <a:off x="3887788" y="31750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34" name="Picture 33">
            <a:extLst>
              <a:ext uri="{FF2B5EF4-FFF2-40B4-BE49-F238E27FC236}">
                <a16:creationId xmlns:a16="http://schemas.microsoft.com/office/drawing/2014/main" id="{0D220C52-EB78-37BB-3752-40550A14609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5814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3">
            <a:extLst>
              <a:ext uri="{FF2B5EF4-FFF2-40B4-BE49-F238E27FC236}">
                <a16:creationId xmlns:a16="http://schemas.microsoft.com/office/drawing/2014/main" id="{CD0C3A6B-3190-25AC-7C3B-8D78EB4DEE6E}"/>
              </a:ext>
            </a:extLst>
          </p:cNvPr>
          <p:cNvSpPr txBox="1">
            <a:spLocks noChangeArrowheads="1"/>
          </p:cNvSpPr>
          <p:nvPr/>
        </p:nvSpPr>
        <p:spPr bwMode="auto">
          <a:xfrm>
            <a:off x="6935788" y="32583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36" name="Text Box 16">
            <a:extLst>
              <a:ext uri="{FF2B5EF4-FFF2-40B4-BE49-F238E27FC236}">
                <a16:creationId xmlns:a16="http://schemas.microsoft.com/office/drawing/2014/main" id="{A2244641-1684-53B3-E794-F73F15F61CA9}"/>
              </a:ext>
            </a:extLst>
          </p:cNvPr>
          <p:cNvSpPr txBox="1">
            <a:spLocks noChangeArrowheads="1"/>
          </p:cNvSpPr>
          <p:nvPr/>
        </p:nvSpPr>
        <p:spPr bwMode="auto">
          <a:xfrm>
            <a:off x="8877300" y="5160169"/>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37" name="Text Box 5">
            <a:extLst>
              <a:ext uri="{FF2B5EF4-FFF2-40B4-BE49-F238E27FC236}">
                <a16:creationId xmlns:a16="http://schemas.microsoft.com/office/drawing/2014/main" id="{F96F5DAA-BD15-0397-CC88-EE8918C7FFD8}"/>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b="1" dirty="0">
                <a:latin typeface="Cooper Black" panose="0208090404030B020404" pitchFamily="18" charset="0"/>
              </a:rPr>
              <a:t>National Movement Ministries; Grace Technology Not for Profit; Missions &amp; Small Churches Cloud Management, Finance and IT Infrastructure; UsSowinfgSeed.org and B4EE (Bibles 4 Everyone Everywhere; Cloud4Christ.org Missions &amp; Churches Inside and Outside the Walls Ministries and Outreach</a:t>
            </a:r>
            <a:r>
              <a:rPr lang="en-US" altLang="en-US" sz="1000" b="1" dirty="0"/>
              <a:t>, Acts 1-8 Worldwide</a:t>
            </a:r>
            <a:r>
              <a:rPr lang="en-US" altLang="en-US" sz="1000" b="1" dirty="0">
                <a:latin typeface="Cooper Black" panose="0208090404030B020404" pitchFamily="18" charset="0"/>
              </a:rPr>
              <a:t>; Cloud4Christ.org Toolbox Development and Information Technology Support; and World -Wide Support Ministries.</a:t>
            </a:r>
            <a:endParaRPr lang="en-US" altLang="en-US" sz="1000" dirty="0">
              <a:latin typeface="Cooper Black" panose="0208090404030B0204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A8FCF79E-8812-CA20-6FCA-717ABA192AA4}"/>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10</a:t>
            </a:r>
          </a:p>
        </p:txBody>
      </p:sp>
      <p:sp>
        <p:nvSpPr>
          <p:cNvPr id="25604" name="Text Box 5">
            <a:extLst>
              <a:ext uri="{FF2B5EF4-FFF2-40B4-BE49-F238E27FC236}">
                <a16:creationId xmlns:a16="http://schemas.microsoft.com/office/drawing/2014/main" id="{6FE4FC63-02ED-1A1F-E8A6-EEC7E0B4E5EC}"/>
              </a:ext>
            </a:extLst>
          </p:cNvPr>
          <p:cNvSpPr txBox="1">
            <a:spLocks noChangeArrowheads="1"/>
          </p:cNvSpPr>
          <p:nvPr/>
        </p:nvSpPr>
        <p:spPr bwMode="auto">
          <a:xfrm>
            <a:off x="381000" y="708025"/>
            <a:ext cx="9296400" cy="450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dirty="0">
                <a:latin typeface="Cooper Black" panose="0208090404030B020404" pitchFamily="18" charset="0"/>
              </a:rPr>
              <a:t>Here is the Bottom line on how to perform this Cloud4Christ.org Web App. </a:t>
            </a:r>
          </a:p>
          <a:p>
            <a:pPr eaLnBrk="1" hangingPunct="1">
              <a:spcBef>
                <a:spcPct val="50000"/>
              </a:spcBef>
              <a:buFontTx/>
              <a:buNone/>
            </a:pPr>
            <a:r>
              <a:rPr lang="en-US" altLang="en-US" sz="1600" dirty="0">
                <a:latin typeface="Cooper Black" panose="0208090404030B020404" pitchFamily="18" charset="0"/>
              </a:rPr>
              <a:t>	1. Select your “To the Uttermost Parts of the Earth” Village or City where Bibles are      to 	be delivered</a:t>
            </a:r>
          </a:p>
          <a:p>
            <a:pPr eaLnBrk="1" hangingPunct="1">
              <a:spcBef>
                <a:spcPct val="50000"/>
              </a:spcBef>
              <a:buFontTx/>
              <a:buNone/>
            </a:pPr>
            <a:r>
              <a:rPr lang="en-US" altLang="en-US" sz="1600" dirty="0">
                <a:latin typeface="Cooper Black" panose="0208090404030B020404" pitchFamily="18" charset="0"/>
              </a:rPr>
              <a:t>	2. Select Leaders and Laborers</a:t>
            </a:r>
          </a:p>
          <a:p>
            <a:pPr eaLnBrk="1" hangingPunct="1">
              <a:spcBef>
                <a:spcPct val="50000"/>
              </a:spcBef>
              <a:buFontTx/>
              <a:buNone/>
            </a:pPr>
            <a:r>
              <a:rPr lang="en-US" altLang="en-US" sz="1600" dirty="0">
                <a:latin typeface="Cooper Black" panose="0208090404030B020404" pitchFamily="18" charset="0"/>
              </a:rPr>
              <a:t>	3. Log onto the UsSowingSeed.org when available. May initiate App using the QR  	code at right, when available </a:t>
            </a:r>
          </a:p>
          <a:p>
            <a:pPr eaLnBrk="1" hangingPunct="1">
              <a:spcBef>
                <a:spcPct val="50000"/>
              </a:spcBef>
              <a:buFontTx/>
              <a:buNone/>
            </a:pPr>
            <a:r>
              <a:rPr lang="en-US" altLang="en-US" sz="1600" dirty="0">
                <a:latin typeface="Cooper Black" panose="0208090404030B020404" pitchFamily="18" charset="0"/>
              </a:rPr>
              <a:t>	4. Obtain Bibles and deliver to each Village or City residence, as money becomes 	available.  Note: Only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 Children’s Picture Bibles need to be delivered 	by Churches and Non-Church Christian groups.</a:t>
            </a:r>
          </a:p>
          <a:p>
            <a:pPr eaLnBrk="1" hangingPunct="1">
              <a:spcBef>
                <a:spcPct val="50000"/>
              </a:spcBef>
              <a:buFontTx/>
              <a:buNone/>
            </a:pPr>
            <a:r>
              <a:rPr lang="en-US" altLang="en-US" sz="1600" dirty="0">
                <a:latin typeface="Cooper Black" panose="0208090404030B020404" pitchFamily="18" charset="0"/>
              </a:rPr>
              <a:t>	5. Obtain Bibles from available local sources or use the above QR code App and 	Select “Get Bibles” to purchase Bibles. </a:t>
            </a:r>
          </a:p>
          <a:p>
            <a:pPr eaLnBrk="1" hangingPunct="1">
              <a:spcBef>
                <a:spcPct val="50000"/>
              </a:spcBef>
              <a:buFontTx/>
              <a:buNone/>
            </a:pPr>
            <a:r>
              <a:rPr lang="en-US" altLang="en-US" sz="1600" dirty="0">
                <a:latin typeface="Cooper Black" panose="0208090404030B020404" pitchFamily="18" charset="0"/>
              </a:rPr>
              <a:t>	6. Record each residence address where one or more Bibles were delivered.  	Provisions for 	Undeliverable Bibles will also be noted due to vacancy, a person’s  	decision not to accept the Word, etc. Other data may also be added as software is 	upgraded</a:t>
            </a:r>
          </a:p>
        </p:txBody>
      </p:sp>
      <p:sp>
        <p:nvSpPr>
          <p:cNvPr id="2" name="TextBox 2">
            <a:extLst>
              <a:ext uri="{FF2B5EF4-FFF2-40B4-BE49-F238E27FC236}">
                <a16:creationId xmlns:a16="http://schemas.microsoft.com/office/drawing/2014/main" id="{6BC060B2-D202-F2B7-C77D-3B93C0A5EF2E}"/>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8A98FB68-E284-2C18-279D-696DFFDD28FF}"/>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11</a:t>
            </a:r>
          </a:p>
        </p:txBody>
      </p:sp>
      <p:sp>
        <p:nvSpPr>
          <p:cNvPr id="26627" name="Text Box 5">
            <a:extLst>
              <a:ext uri="{FF2B5EF4-FFF2-40B4-BE49-F238E27FC236}">
                <a16:creationId xmlns:a16="http://schemas.microsoft.com/office/drawing/2014/main" id="{A630F71E-C936-5143-1E07-114A3D118AE8}"/>
              </a:ext>
            </a:extLst>
          </p:cNvPr>
          <p:cNvSpPr txBox="1">
            <a:spLocks noChangeArrowheads="1"/>
          </p:cNvSpPr>
          <p:nvPr/>
        </p:nvSpPr>
        <p:spPr bwMode="auto">
          <a:xfrm>
            <a:off x="623888" y="1077913"/>
            <a:ext cx="884237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Cooper Black" panose="0208090404030B020404" pitchFamily="18" charset="0"/>
              </a:rPr>
              <a:t>	7. periodically meet with your team to review your Up-To-Date list of 	possible tasks, prioritize the tasks, schedule each task and perform 	them in a timely manner.</a:t>
            </a:r>
          </a:p>
          <a:p>
            <a:pPr eaLnBrk="1" hangingPunct="1">
              <a:spcBef>
                <a:spcPct val="50000"/>
              </a:spcBef>
              <a:buFontTx/>
              <a:buNone/>
            </a:pPr>
            <a:r>
              <a:rPr lang="en-US" altLang="en-US" sz="1800">
                <a:latin typeface="Cooper Black" panose="0208090404030B020404" pitchFamily="18" charset="0"/>
              </a:rPr>
              <a:t>	8. You as the App Leader, and Assistant Leader will need to coordinate 	with the sponsoring Church, State, National or World Organization, 	and participating Church leaders to stay connected and keep them 	informed of current status.</a:t>
            </a:r>
            <a:endParaRPr lang="en-US" altLang="en-US" sz="1800" b="1">
              <a:latin typeface="Cooper Black" panose="0208090404030B020404" pitchFamily="18" charset="0"/>
            </a:endParaRPr>
          </a:p>
        </p:txBody>
      </p:sp>
      <p:sp>
        <p:nvSpPr>
          <p:cNvPr id="2" name="TextBox 2">
            <a:extLst>
              <a:ext uri="{FF2B5EF4-FFF2-40B4-BE49-F238E27FC236}">
                <a16:creationId xmlns:a16="http://schemas.microsoft.com/office/drawing/2014/main" id="{62AA29F2-D935-2130-F3C7-296166340311}"/>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3F30878A-B9E3-0457-0511-DE47C09B1B10}"/>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12</a:t>
            </a:r>
          </a:p>
        </p:txBody>
      </p:sp>
      <p:sp>
        <p:nvSpPr>
          <p:cNvPr id="27651" name="Text Box 3">
            <a:extLst>
              <a:ext uri="{FF2B5EF4-FFF2-40B4-BE49-F238E27FC236}">
                <a16:creationId xmlns:a16="http://schemas.microsoft.com/office/drawing/2014/main" id="{A6C11FE4-367F-6970-F99C-CABD5D8639EF}"/>
              </a:ext>
            </a:extLst>
          </p:cNvPr>
          <p:cNvSpPr txBox="1">
            <a:spLocks noChangeArrowheads="1"/>
          </p:cNvSpPr>
          <p:nvPr/>
        </p:nvSpPr>
        <p:spPr bwMode="auto">
          <a:xfrm>
            <a:off x="609600" y="1230313"/>
            <a:ext cx="8840788"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Cooper Black" panose="0208090404030B020404" pitchFamily="18" charset="0"/>
              </a:rPr>
              <a:t>RECOGNITION </a:t>
            </a:r>
          </a:p>
          <a:p>
            <a:pPr eaLnBrk="1" hangingPunct="1">
              <a:spcBef>
                <a:spcPct val="50000"/>
              </a:spcBef>
              <a:buFontTx/>
              <a:buNone/>
            </a:pPr>
            <a:r>
              <a:rPr lang="en-US" altLang="en-US" sz="1800">
                <a:latin typeface="Cooper Black" panose="0208090404030B020404" pitchFamily="18" charset="0"/>
              </a:rPr>
              <a:t>	After each worker has completed an initial year of service, the National Organizastion should recognize them as a “5-Star “My Organization “Jerusalem” Street Minister. This may include recognition in a selected service. </a:t>
            </a:r>
          </a:p>
          <a:p>
            <a:pPr eaLnBrk="1" hangingPunct="1">
              <a:spcBef>
                <a:spcPct val="50000"/>
              </a:spcBef>
              <a:buFontTx/>
              <a:buNone/>
            </a:pPr>
            <a:r>
              <a:rPr lang="en-US" altLang="en-US" sz="1800">
                <a:latin typeface="Cooper Black" panose="0208090404030B020404" pitchFamily="18" charset="0"/>
              </a:rPr>
              <a:t>	In addition, the awarding of a Certificate of Appreciation or a Plaque would be good.</a:t>
            </a:r>
          </a:p>
          <a:p>
            <a:pPr eaLnBrk="1" hangingPunct="1">
              <a:spcBef>
                <a:spcPct val="50000"/>
              </a:spcBef>
              <a:buFontTx/>
              <a:buNone/>
            </a:pPr>
            <a:r>
              <a:rPr lang="en-US" altLang="en-US" sz="1800">
                <a:latin typeface="Cooper Black" panose="0208090404030B020404" pitchFamily="18" charset="0"/>
              </a:rPr>
              <a:t>		Note: Church and </a:t>
            </a:r>
            <a:r>
              <a:rPr lang="en-US" altLang="en-US" sz="1800">
                <a:latin typeface="Arial Black" panose="020B0A04020102020204" pitchFamily="34" charset="0"/>
              </a:rPr>
              <a:t>Non-Church Christian</a:t>
            </a:r>
            <a:r>
              <a:rPr lang="en-US" altLang="en-US" sz="1800">
                <a:latin typeface="Cooper Black" panose="0208090404030B020404" pitchFamily="18" charset="0"/>
              </a:rPr>
              <a:t> groups may or may not do 	their own recognition program for their group.</a:t>
            </a:r>
          </a:p>
        </p:txBody>
      </p:sp>
      <p:sp>
        <p:nvSpPr>
          <p:cNvPr id="2" name="TextBox 2">
            <a:extLst>
              <a:ext uri="{FF2B5EF4-FFF2-40B4-BE49-F238E27FC236}">
                <a16:creationId xmlns:a16="http://schemas.microsoft.com/office/drawing/2014/main" id="{051ECFC6-4468-3650-EE1B-010614C6CD94}"/>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39027B30-1E55-00D3-8DB7-DAC4DEE8EE4C}"/>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13</a:t>
            </a:r>
          </a:p>
        </p:txBody>
      </p:sp>
      <p:sp>
        <p:nvSpPr>
          <p:cNvPr id="3" name="Text Box 3">
            <a:extLst>
              <a:ext uri="{FF2B5EF4-FFF2-40B4-BE49-F238E27FC236}">
                <a16:creationId xmlns:a16="http://schemas.microsoft.com/office/drawing/2014/main" id="{3F3F9EB0-46B1-04D3-EB4E-C96E5C5BC76A}"/>
              </a:ext>
            </a:extLst>
          </p:cNvPr>
          <p:cNvSpPr txBox="1">
            <a:spLocks noChangeArrowheads="1"/>
          </p:cNvSpPr>
          <p:nvPr/>
        </p:nvSpPr>
        <p:spPr bwMode="auto">
          <a:xfrm>
            <a:off x="608013" y="814388"/>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8676" name="Picture 3" descr="A qr code with a tree in the middle&#10;&#10;Description automatically generated">
            <a:extLst>
              <a:ext uri="{FF2B5EF4-FFF2-40B4-BE49-F238E27FC236}">
                <a16:creationId xmlns:a16="http://schemas.microsoft.com/office/drawing/2014/main" id="{9BB369CF-41AA-6703-0EDB-F558CF79F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160463"/>
            <a:ext cx="1092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A qr code with a cross and a cross&#10;&#10;Description automatically generated">
            <a:extLst>
              <a:ext uri="{FF2B5EF4-FFF2-40B4-BE49-F238E27FC236}">
                <a16:creationId xmlns:a16="http://schemas.microsoft.com/office/drawing/2014/main" id="{D4DEE63F-F737-327F-63E0-ABA27D258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2538413"/>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descr="A qr code with a cross and anchor&#10;&#10;Description automatically generated">
            <a:extLst>
              <a:ext uri="{FF2B5EF4-FFF2-40B4-BE49-F238E27FC236}">
                <a16:creationId xmlns:a16="http://schemas.microsoft.com/office/drawing/2014/main" id="{23EA6B9D-E38A-A310-0BF1-A41C9C2BF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513" y="1760538"/>
            <a:ext cx="11033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a:extLst>
              <a:ext uri="{FF2B5EF4-FFF2-40B4-BE49-F238E27FC236}">
                <a16:creationId xmlns:a16="http://schemas.microsoft.com/office/drawing/2014/main" id="{DFE8A628-13A7-9ACA-B42C-40E4FF2408DA}"/>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a:extLst>
              <a:ext uri="{FF2B5EF4-FFF2-40B4-BE49-F238E27FC236}">
                <a16:creationId xmlns:a16="http://schemas.microsoft.com/office/drawing/2014/main" id="{0A8BBBAF-7E35-FA92-7B40-AA058775150B}"/>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6388" name="Text Box 5">
            <a:extLst>
              <a:ext uri="{FF2B5EF4-FFF2-40B4-BE49-F238E27FC236}">
                <a16:creationId xmlns:a16="http://schemas.microsoft.com/office/drawing/2014/main" id="{C2380C69-6D52-6E17-3F9E-B7ACA8DD1BF2}"/>
              </a:ext>
            </a:extLst>
          </p:cNvPr>
          <p:cNvSpPr txBox="1">
            <a:spLocks noChangeArrowheads="1"/>
          </p:cNvSpPr>
          <p:nvPr/>
        </p:nvSpPr>
        <p:spPr bwMode="auto">
          <a:xfrm>
            <a:off x="457200" y="1582604"/>
            <a:ext cx="9067800" cy="284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u="sng" dirty="0">
                <a:solidFill>
                  <a:srgbClr val="6B6BF9"/>
                </a:solidFill>
                <a:latin typeface="Cooper Black" panose="0208090404030B020404" pitchFamily="18" charset="0"/>
              </a:rPr>
              <a:t>Background:</a:t>
            </a:r>
          </a:p>
          <a:p>
            <a:pPr eaLnBrk="1" hangingPunct="1">
              <a:spcBef>
                <a:spcPct val="50000"/>
              </a:spcBef>
              <a:buFontTx/>
              <a:buNone/>
            </a:pPr>
            <a:r>
              <a:rPr lang="en-US" altLang="en-US" sz="1200" dirty="0">
                <a:latin typeface="Cooper Black" panose="0208090404030B020404" pitchFamily="18" charset="0"/>
              </a:rPr>
              <a:t>This program, along with our other similar Mission &amp; Church Bible Legacy Cloud How-To Instructions &amp; Apps have their origins in the fact that Winona, my wife, loved and taught children in public, private and religious organizations for 70 years.</a:t>
            </a:r>
          </a:p>
          <a:p>
            <a:pPr eaLnBrk="1" hangingPunct="1">
              <a:spcBef>
                <a:spcPct val="50000"/>
              </a:spcBef>
              <a:buFontTx/>
              <a:buNone/>
            </a:pPr>
            <a:r>
              <a:rPr lang="en-US" altLang="en-US" sz="1200" dirty="0">
                <a:latin typeface="Cooper Black" panose="0208090404030B020404" pitchFamily="18" charset="0"/>
              </a:rPr>
              <a:t>Winona and her husband always had an overwhelming desire to get the word out, particularly to children. </a:t>
            </a:r>
          </a:p>
          <a:p>
            <a:pPr eaLnBrk="1" hangingPunct="1">
              <a:spcBef>
                <a:spcPct val="50000"/>
              </a:spcBef>
              <a:buFontTx/>
              <a:buNone/>
            </a:pPr>
            <a:r>
              <a:rPr lang="en-US" altLang="en-US" sz="1200" dirty="0">
                <a:latin typeface="Cooper Black" panose="0208090404030B020404" pitchFamily="18" charset="0"/>
              </a:rPr>
              <a:t>Missions &amp; Churches, Associations, State Regions, States, Nation, International Missions Boards and volunteer Christian Groups should not expect everyone to automatically come to their brick-and-mortar Missions and Churches. Acts 1:8 says go! The World, is the sixth of six places to go and spread the Good News.</a:t>
            </a:r>
          </a:p>
          <a:p>
            <a:pPr eaLnBrk="1" hangingPunct="1">
              <a:spcBef>
                <a:spcPct val="50000"/>
              </a:spcBef>
              <a:buFontTx/>
              <a:buNone/>
            </a:pPr>
            <a:r>
              <a:rPr lang="en-US" altLang="en-US" sz="1200" dirty="0">
                <a:latin typeface="Cooper Black" panose="0208090404030B020404" pitchFamily="18" charset="0"/>
              </a:rPr>
              <a:t> It is also based on the belief that each Christian should fulfill Jesus’ command that they should go into the whole World, starting at “Jerusalem”, Then to “Judea”, “Samaria”, and the “Uttermost Parts of the World”. All Community and Family needs should be met. Matthew 28:19-20 provides us our command, including encouraging each and all individuals to accept Jesus as their Savior and Lord. The new Christians should serve in the Church, and of course, follow Jesus’ Command  to “Get the word out”.</a:t>
            </a:r>
          </a:p>
        </p:txBody>
      </p:sp>
      <p:sp>
        <p:nvSpPr>
          <p:cNvPr id="2" name="TextBox 2">
            <a:extLst>
              <a:ext uri="{FF2B5EF4-FFF2-40B4-BE49-F238E27FC236}">
                <a16:creationId xmlns:a16="http://schemas.microsoft.com/office/drawing/2014/main" id="{A2D828EB-87F5-2898-1353-1C7194BEDFAC}"/>
              </a:ext>
            </a:extLst>
          </p:cNvPr>
          <p:cNvSpPr txBox="1">
            <a:spLocks noChangeArrowheads="1"/>
          </p:cNvSpPr>
          <p:nvPr/>
        </p:nvSpPr>
        <p:spPr bwMode="auto">
          <a:xfrm>
            <a:off x="762000" y="340519"/>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b="1" dirty="0">
                <a:solidFill>
                  <a:srgbClr val="FF0000"/>
                </a:solidFill>
              </a:rPr>
              <a:t>8. My Organization “To The Uttermost Parts of the Earth” (Nations of the World) Ministries &amp; Outreach How-To Instruction &amp; App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60C698E5-36C2-EDDA-1886-69B9287674A4}"/>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7411" name="Text Box 2">
            <a:extLst>
              <a:ext uri="{FF2B5EF4-FFF2-40B4-BE49-F238E27FC236}">
                <a16:creationId xmlns:a16="http://schemas.microsoft.com/office/drawing/2014/main" id="{FCE420C9-8E07-46B1-F5B2-27D7478B35A3}"/>
              </a:ext>
            </a:extLst>
          </p:cNvPr>
          <p:cNvSpPr txBox="1">
            <a:spLocks noChangeArrowheads="1"/>
          </p:cNvSpPr>
          <p:nvPr/>
        </p:nvSpPr>
        <p:spPr bwMode="auto">
          <a:xfrm>
            <a:off x="671513" y="1245538"/>
            <a:ext cx="8789987" cy="278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Purpose:</a:t>
            </a:r>
          </a:p>
          <a:p>
            <a:pPr eaLnBrk="1" hangingPunct="1">
              <a:spcBef>
                <a:spcPct val="50000"/>
              </a:spcBef>
              <a:buFontTx/>
              <a:buNone/>
            </a:pPr>
            <a:r>
              <a:rPr lang="en-US" altLang="en-US" sz="1600" dirty="0">
                <a:latin typeface="Arial Black" panose="020B0A04020102020204" pitchFamily="34" charset="0"/>
              </a:rPr>
              <a:t>The purpose of this “Uttermost Parts of the Earth” (Nations of the World) How-To Instruction &amp; App is to deliver 3-4 age graded Bibles to each New and Existing Mission and Church in the World. It is our prayer that current generation Sons and Daughters as Street Captains will respond in a Spirit filled way. </a:t>
            </a:r>
          </a:p>
          <a:p>
            <a:pPr eaLnBrk="1" hangingPunct="1">
              <a:spcBef>
                <a:spcPct val="50000"/>
              </a:spcBef>
              <a:buFontTx/>
              <a:buNone/>
            </a:pPr>
            <a:r>
              <a:rPr lang="en-US" altLang="en-US" sz="1600" dirty="0">
                <a:latin typeface="Arial Black" panose="020B0A04020102020204" pitchFamily="34" charset="0"/>
              </a:rPr>
              <a:t>Our prayer is that older children, parents and Grandparents will help the children by reading and discussing the stories with them. By this activity, many will come to put their faith and trust in Jesus, the true Creator of the universe.</a:t>
            </a:r>
          </a:p>
        </p:txBody>
      </p:sp>
      <p:sp>
        <p:nvSpPr>
          <p:cNvPr id="2" name="TextBox 2">
            <a:extLst>
              <a:ext uri="{FF2B5EF4-FFF2-40B4-BE49-F238E27FC236}">
                <a16:creationId xmlns:a16="http://schemas.microsoft.com/office/drawing/2014/main" id="{ADF39EC2-8F33-0A76-95A4-42CD435A8277}"/>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&amp; App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C2AB4CEC-7136-AC3A-5E79-5FE8D1BDE45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42366F0C-6090-3A89-B5FC-7979BCECA602}"/>
              </a:ext>
            </a:extLst>
          </p:cNvPr>
          <p:cNvSpPr txBox="1">
            <a:spLocks noChangeArrowheads="1"/>
          </p:cNvSpPr>
          <p:nvPr/>
        </p:nvSpPr>
        <p:spPr bwMode="auto">
          <a:xfrm>
            <a:off x="381000" y="848519"/>
            <a:ext cx="9128125" cy="427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00" u="sng" dirty="0">
                <a:solidFill>
                  <a:srgbClr val="6B6BF9"/>
                </a:solidFill>
                <a:latin typeface="Cooper Black" panose="0208090404030B020404" pitchFamily="18" charset="0"/>
              </a:rPr>
              <a:t>Scope</a:t>
            </a:r>
          </a:p>
          <a:p>
            <a:pPr eaLnBrk="1" hangingPunct="1">
              <a:spcBef>
                <a:spcPct val="50000"/>
              </a:spcBef>
              <a:buFontTx/>
              <a:buNone/>
            </a:pPr>
            <a:r>
              <a:rPr lang="en-US" altLang="en-US" sz="1500" dirty="0">
                <a:latin typeface="Cooper Black" panose="0208090404030B020404" pitchFamily="18" charset="0"/>
              </a:rPr>
              <a:t>The scope of this How-To Instruction and associated web Apps is</a:t>
            </a:r>
            <a:r>
              <a:rPr lang="en-US" altLang="en-US" sz="1500" dirty="0">
                <a:latin typeface="Arial Black" panose="020B0A04020102020204" pitchFamily="34" charset="0"/>
              </a:rPr>
              <a:t> to assure &amp; lead each “Uttermost Parts of the Earth” Mission &amp; Church to perform their individual Cloud4Christ.org functions as follows:</a:t>
            </a:r>
          </a:p>
          <a:p>
            <a:pPr eaLnBrk="1" hangingPunct="1">
              <a:spcBef>
                <a:spcPct val="50000"/>
              </a:spcBef>
              <a:buFontTx/>
              <a:buNone/>
            </a:pPr>
            <a:r>
              <a:rPr lang="en-US" altLang="en-US" sz="1500" dirty="0">
                <a:latin typeface="Arial Black" panose="020B0A04020102020204" pitchFamily="34" charset="0"/>
              </a:rPr>
              <a:t>	1. “4. “Bible Distribution Within the Church Walls” via it’s How-To 	 	    	           Instruction and UsSowingSeed.org Web App”</a:t>
            </a:r>
          </a:p>
          <a:p>
            <a:pPr eaLnBrk="1" hangingPunct="1">
              <a:spcBef>
                <a:spcPct val="50000"/>
              </a:spcBef>
              <a:buFontTx/>
              <a:buNone/>
            </a:pPr>
            <a:r>
              <a:rPr lang="en-US" sz="1500" b="1" i="0" dirty="0">
                <a:solidFill>
                  <a:srgbClr val="232323"/>
                </a:solidFill>
                <a:effectLst/>
                <a:latin typeface="Arial Black" panose="020B0A04020102020204" pitchFamily="34" charset="0"/>
              </a:rPr>
              <a:t>The “Uttermost Parts of the </a:t>
            </a:r>
            <a:r>
              <a:rPr lang="en-US" sz="1500" b="1" dirty="0">
                <a:solidFill>
                  <a:srgbClr val="232323"/>
                </a:solidFill>
                <a:latin typeface="Arial Black" panose="020B0A04020102020204" pitchFamily="34" charset="0"/>
              </a:rPr>
              <a:t>Earth</a:t>
            </a:r>
            <a:r>
              <a:rPr lang="en-US" sz="1600" b="0" i="0" dirty="0">
                <a:solidFill>
                  <a:srgbClr val="232323"/>
                </a:solidFill>
                <a:effectLst/>
                <a:latin typeface="Cooper Black" panose="0208090404030B020404" pitchFamily="18" charset="0"/>
              </a:rPr>
              <a:t>” effort will then be to support or engage its surrounding area(s) to impact them for Christ. This </a:t>
            </a:r>
            <a:r>
              <a:rPr lang="en-US" altLang="en-US" sz="1500" dirty="0">
                <a:latin typeface="Arial Black" panose="020B0A04020102020204" pitchFamily="34" charset="0"/>
              </a:rPr>
              <a:t>Task will Include the following functions:</a:t>
            </a:r>
          </a:p>
          <a:p>
            <a:pPr eaLnBrk="1" hangingPunct="1">
              <a:spcBef>
                <a:spcPct val="50000"/>
              </a:spcBef>
              <a:buFontTx/>
              <a:buNone/>
            </a:pPr>
            <a:r>
              <a:rPr lang="en-US" altLang="en-US" sz="1500" dirty="0">
                <a:latin typeface="Arial Black" panose="020B0A04020102020204" pitchFamily="34" charset="0"/>
              </a:rPr>
              <a:t> </a:t>
            </a:r>
            <a:r>
              <a:rPr lang="en-US" altLang="en-US" sz="1500" dirty="0">
                <a:latin typeface="Cooper Black" panose="0208090404030B020404" pitchFamily="18" charset="0"/>
              </a:rPr>
              <a:t>	1. Scout out its surrounding area(s) for opportunities to spread the Gospel.</a:t>
            </a:r>
          </a:p>
          <a:p>
            <a:pPr eaLnBrk="1" hangingPunct="1">
              <a:spcBef>
                <a:spcPct val="50000"/>
              </a:spcBef>
              <a:buFontTx/>
              <a:buNone/>
            </a:pPr>
            <a:r>
              <a:rPr lang="en-US" altLang="en-US" sz="1500" dirty="0">
                <a:latin typeface="Cooper Black" panose="0208090404030B020404" pitchFamily="18" charset="0"/>
              </a:rPr>
              <a:t>	2. Deliver Children’s and other age graded Bibles and materials</a:t>
            </a:r>
          </a:p>
          <a:p>
            <a:pPr eaLnBrk="1" hangingPunct="1">
              <a:spcBef>
                <a:spcPct val="50000"/>
              </a:spcBef>
              <a:buFontTx/>
              <a:buNone/>
            </a:pPr>
            <a:r>
              <a:rPr lang="en-US" altLang="en-US" sz="1500" dirty="0">
                <a:latin typeface="Cooper Black" panose="0208090404030B020404" pitchFamily="18" charset="0"/>
              </a:rPr>
              <a:t>	3. Partner with surrounding Missions and Churches to further the Gospel</a:t>
            </a:r>
          </a:p>
          <a:p>
            <a:pPr eaLnBrk="1" hangingPunct="1">
              <a:spcBef>
                <a:spcPct val="50000"/>
              </a:spcBef>
              <a:buFontTx/>
              <a:buNone/>
            </a:pPr>
            <a:r>
              <a:rPr lang="en-US" altLang="en-US" sz="1500" dirty="0">
                <a:latin typeface="Cooper Black" panose="0208090404030B020404" pitchFamily="18" charset="0"/>
              </a:rPr>
              <a:t>	4. Partner with other National or World Organizations to further the Gospel</a:t>
            </a:r>
          </a:p>
          <a:p>
            <a:pPr eaLnBrk="1" hangingPunct="1">
              <a:spcBef>
                <a:spcPct val="50000"/>
              </a:spcBef>
              <a:buFontTx/>
              <a:buNone/>
            </a:pPr>
            <a:r>
              <a:rPr lang="en-US" altLang="en-US" sz="1500" dirty="0">
                <a:latin typeface="Cooper Black" panose="0208090404030B020404" pitchFamily="18" charset="0"/>
              </a:rPr>
              <a:t>	5. Use the Cloud4Christ.org Platform, How-To Instructions  and Apps.</a:t>
            </a:r>
            <a:r>
              <a:rPr lang="en-US" altLang="en-US" sz="1500" b="1" dirty="0">
                <a:latin typeface="Cooper Black" panose="0208090404030B020404" pitchFamily="18" charset="0"/>
              </a:rPr>
              <a:t> </a:t>
            </a:r>
          </a:p>
        </p:txBody>
      </p:sp>
      <p:sp>
        <p:nvSpPr>
          <p:cNvPr id="2" name="TextBox 2">
            <a:extLst>
              <a:ext uri="{FF2B5EF4-FFF2-40B4-BE49-F238E27FC236}">
                <a16:creationId xmlns:a16="http://schemas.microsoft.com/office/drawing/2014/main" id="{2145FF1A-294C-8FE7-508E-BD883B5D9946}"/>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&amp; App</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a:extLst>
              <a:ext uri="{FF2B5EF4-FFF2-40B4-BE49-F238E27FC236}">
                <a16:creationId xmlns:a16="http://schemas.microsoft.com/office/drawing/2014/main" id="{667E1F6F-0E3F-96B5-B8A1-67E5F9773AE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9459" name="Text Box 5">
            <a:extLst>
              <a:ext uri="{FF2B5EF4-FFF2-40B4-BE49-F238E27FC236}">
                <a16:creationId xmlns:a16="http://schemas.microsoft.com/office/drawing/2014/main" id="{056A9431-54DD-8A7F-F97A-BF7E70B54ACE}"/>
              </a:ext>
            </a:extLst>
          </p:cNvPr>
          <p:cNvSpPr txBox="1">
            <a:spLocks noChangeArrowheads="1"/>
          </p:cNvSpPr>
          <p:nvPr/>
        </p:nvSpPr>
        <p:spPr bwMode="auto">
          <a:xfrm>
            <a:off x="633413" y="1031875"/>
            <a:ext cx="8791575" cy="400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pPr>
            <a:r>
              <a:rPr lang="en-US" altLang="en-US" sz="1300" dirty="0">
                <a:latin typeface="Arial Black" panose="020B0A04020102020204" pitchFamily="34" charset="0"/>
              </a:rPr>
              <a:t>There is not enough time to allow using just old methods and organizations. A new state-of-the-art Cloud Platform with an App must be quickly finished and used now. The Church Planting Movement must also continue and be well planned and implemented. The use of these tools in early 2024 via </a:t>
            </a:r>
            <a:r>
              <a:rPr lang="en-US" altLang="en-US" sz="1300" dirty="0">
                <a:latin typeface="Arial Black" panose="020B0A04020102020204" pitchFamily="34" charset="0"/>
                <a:hlinkClick r:id="rId2"/>
              </a:rPr>
              <a:t>www.Cloud4Christ</a:t>
            </a:r>
            <a:r>
              <a:rPr lang="en-US" altLang="en-US" sz="1300" dirty="0">
                <a:latin typeface="Arial Black" panose="020B0A04020102020204" pitchFamily="34" charset="0"/>
              </a:rPr>
              <a:t> Platform is encouraged. How-To Instructions &amp; Web Apps, such as: UsSowingSeed.org and B4EE.org will be an </a:t>
            </a:r>
            <a:r>
              <a:rPr lang="en-US" altLang="en-US" sz="1400" dirty="0">
                <a:latin typeface="Cooper Black" panose="0208090404030B020404" pitchFamily="18" charset="0"/>
              </a:rPr>
              <a:t>effective way to use more laborers, social media, and the Cloud4Christ.org ~29 Web Apps also. </a:t>
            </a:r>
            <a:endParaRPr lang="en-US" altLang="en-US" sz="1300" dirty="0">
              <a:latin typeface="Arial Black" panose="020B0A04020102020204" pitchFamily="34" charset="0"/>
            </a:endParaRPr>
          </a:p>
          <a:p>
            <a:pPr eaLnBrk="1" hangingPunct="1">
              <a:spcBef>
                <a:spcPct val="50000"/>
              </a:spcBef>
              <a:buFontTx/>
              <a:buNone/>
            </a:pPr>
            <a:r>
              <a:rPr lang="en-US" altLang="en-US" sz="1300" dirty="0">
                <a:latin typeface="Arial Black" panose="020B0A04020102020204" pitchFamily="34" charset="0"/>
              </a:rPr>
              <a:t>2.   God has been at work over 2000 Years getting Individuals, Groups and Organizations ready for a possible End-time push. I believe the older generation will provide required guidance, but I believe the Current Families of Adults, Youth; College and University Students, and the Younger Adults must do the heavy lifting.</a:t>
            </a:r>
          </a:p>
          <a:p>
            <a:pPr eaLnBrk="1" hangingPunct="1">
              <a:spcBef>
                <a:spcPct val="50000"/>
              </a:spcBef>
              <a:buFontTx/>
              <a:buNone/>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pPr>
            <a:r>
              <a:rPr lang="en-US" altLang="en-US" sz="1300" dirty="0">
                <a:latin typeface="Arial Black" panose="020B0A04020102020204" pitchFamily="34" charset="0"/>
              </a:rPr>
              <a:t>   This new technology is needed now to instantaneously allow immediate, collaborative, and complete integration and proof of Great Commission completion. Log onto UsSowingSeed.org, B4EE.org, when available and sign-up to perform your work on the site.</a:t>
            </a:r>
          </a:p>
          <a:p>
            <a:pPr eaLnBrk="1" hangingPunct="1">
              <a:spcBef>
                <a:spcPct val="50000"/>
              </a:spcBef>
              <a:buFontTx/>
              <a:buAutoNum type="arabicPeriod" startAt="4"/>
            </a:pPr>
            <a:r>
              <a:rPr lang="en-US" altLang="en-US" sz="1300" dirty="0">
                <a:latin typeface="Arial Black" panose="020B0A04020102020204" pitchFamily="34" charset="0"/>
              </a:rPr>
              <a:t>   God will be glorified when we use all means to fill his Living Stones Universal Church, with those believers Jesus has and will grant new life for Eternity.                    </a:t>
            </a:r>
          </a:p>
        </p:txBody>
      </p:sp>
      <p:sp>
        <p:nvSpPr>
          <p:cNvPr id="2" name="TextBox 2">
            <a:extLst>
              <a:ext uri="{FF2B5EF4-FFF2-40B4-BE49-F238E27FC236}">
                <a16:creationId xmlns:a16="http://schemas.microsoft.com/office/drawing/2014/main" id="{9D4F2910-9907-6BA3-C8B9-344E92579BCC}"/>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a:extLst>
              <a:ext uri="{FF2B5EF4-FFF2-40B4-BE49-F238E27FC236}">
                <a16:creationId xmlns:a16="http://schemas.microsoft.com/office/drawing/2014/main" id="{8485A998-7642-1DF4-23C2-B087E9AA7AC8}"/>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 Box 4">
            <a:extLst>
              <a:ext uri="{FF2B5EF4-FFF2-40B4-BE49-F238E27FC236}">
                <a16:creationId xmlns:a16="http://schemas.microsoft.com/office/drawing/2014/main" id="{97B2638A-2B99-81BE-5258-D1D6B273F6B9}"/>
              </a:ext>
            </a:extLst>
          </p:cNvPr>
          <p:cNvSpPr txBox="1">
            <a:spLocks noChangeArrowheads="1"/>
          </p:cNvSpPr>
          <p:nvPr/>
        </p:nvSpPr>
        <p:spPr bwMode="auto">
          <a:xfrm>
            <a:off x="671513" y="1493838"/>
            <a:ext cx="8701087" cy="2985814"/>
          </a:xfrm>
          <a:prstGeom prst="rect">
            <a:avLst/>
          </a:prstGeom>
          <a:noFill/>
          <a:ln>
            <a:noFill/>
          </a:ln>
          <a:effec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800" u="sng" dirty="0">
                <a:solidFill>
                  <a:srgbClr val="6B6BF9"/>
                </a:solidFill>
                <a:latin typeface="Arial Black" panose="020B0A04020102020204" pitchFamily="34" charset="0"/>
              </a:rPr>
              <a:t>Eleven Universal Elements for Churches/Missions:</a:t>
            </a:r>
          </a:p>
          <a:p>
            <a:pPr eaLnBrk="1" hangingPunct="1">
              <a:spcBef>
                <a:spcPct val="50000"/>
              </a:spcBef>
              <a:buFontTx/>
              <a:buNone/>
              <a:defRPr/>
            </a:pPr>
            <a:r>
              <a:rPr lang="en-US" altLang="en-US" sz="1800" dirty="0">
                <a:latin typeface="Arial Black" panose="020B0A04020102020204" pitchFamily="34" charset="0"/>
              </a:rPr>
              <a:t>1. Extraordinary Prayer (Essential to have a dedicated Prayer Team)</a:t>
            </a:r>
          </a:p>
          <a:p>
            <a:pPr eaLnBrk="1" hangingPunct="1">
              <a:spcBef>
                <a:spcPct val="50000"/>
              </a:spcBef>
              <a:buFontTx/>
              <a:buNone/>
              <a:defRPr/>
            </a:pPr>
            <a:r>
              <a:rPr lang="en-US" altLang="en-US" sz="1800" dirty="0">
                <a:latin typeface="Arial Black" panose="020B0A04020102020204" pitchFamily="34" charset="0"/>
              </a:rPr>
              <a:t>2.	Abundant Evangelism such as “Choose Your One” </a:t>
            </a:r>
          </a:p>
          <a:p>
            <a:pPr eaLnBrk="1" hangingPunct="1">
              <a:spcBef>
                <a:spcPct val="50000"/>
              </a:spcBef>
              <a:buFontTx/>
              <a:buAutoNum type="arabicPeriod" startAt="3"/>
              <a:defRPr/>
            </a:pPr>
            <a:r>
              <a:rPr lang="en-US" altLang="en-US" sz="1800" dirty="0">
                <a:latin typeface="Arial Black" panose="020B0A04020102020204" pitchFamily="34" charset="0"/>
              </a:rPr>
              <a:t>Intentional Priorities given to Christian “Movement” Organizations and Grace Technology administered 29 Cloud4Christ.org Platform, How-To Instructions, and Web Apps</a:t>
            </a:r>
          </a:p>
          <a:p>
            <a:pPr eaLnBrk="1" hangingPunct="1">
              <a:spcBef>
                <a:spcPct val="50000"/>
              </a:spcBef>
              <a:buFontTx/>
              <a:buAutoNum type="arabicPeriod" startAt="3"/>
              <a:defRPr/>
            </a:pPr>
            <a:r>
              <a:rPr lang="en-US" altLang="en-US" sz="1800" dirty="0">
                <a:latin typeface="Arial Black" panose="020B0A04020102020204" pitchFamily="34" charset="0"/>
              </a:rPr>
              <a:t>Authority of God’s Word</a:t>
            </a:r>
          </a:p>
          <a:p>
            <a:pPr eaLnBrk="1" hangingPunct="1">
              <a:spcBef>
                <a:spcPct val="50000"/>
              </a:spcBef>
              <a:buFontTx/>
              <a:buAutoNum type="arabicPeriod" startAt="3"/>
              <a:defRPr/>
            </a:pPr>
            <a:r>
              <a:rPr lang="en-US" altLang="en-US" sz="1800" dirty="0">
                <a:latin typeface="Arial Black" panose="020B0A04020102020204" pitchFamily="34" charset="0"/>
              </a:rPr>
              <a:t>Identify and Disciple All possible Mission &amp; Church Members.</a:t>
            </a:r>
          </a:p>
        </p:txBody>
      </p:sp>
      <p:sp>
        <p:nvSpPr>
          <p:cNvPr id="2" name="TextBox 2">
            <a:extLst>
              <a:ext uri="{FF2B5EF4-FFF2-40B4-BE49-F238E27FC236}">
                <a16:creationId xmlns:a16="http://schemas.microsoft.com/office/drawing/2014/main" id="{228036A2-C537-60DD-3E2F-0E4E40DA5E06}"/>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290607B3-D919-C051-6E58-41AE52C09860}"/>
              </a:ext>
            </a:extLst>
          </p:cNvPr>
          <p:cNvSpPr txBox="1">
            <a:spLocks noChangeArrowheads="1"/>
          </p:cNvSpPr>
          <p:nvPr/>
        </p:nvSpPr>
        <p:spPr bwMode="auto">
          <a:xfrm>
            <a:off x="671513" y="1077119"/>
            <a:ext cx="8789987" cy="3524423"/>
          </a:xfrm>
          <a:prstGeom prst="rect">
            <a:avLst/>
          </a:prstGeom>
          <a:noFill/>
          <a:ln>
            <a:noFill/>
          </a:ln>
          <a:effec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600" u="sng" dirty="0">
                <a:solidFill>
                  <a:srgbClr val="6B6BF9"/>
                </a:solidFill>
                <a:latin typeface="Arial Black" panose="020B0A04020102020204" pitchFamily="34" charset="0"/>
              </a:rPr>
              <a:t>Eleven  Universal Elements for Churches/Missions - Continued:</a:t>
            </a:r>
          </a:p>
          <a:p>
            <a:pPr eaLnBrk="1" hangingPunct="1">
              <a:spcBef>
                <a:spcPct val="50000"/>
              </a:spcBef>
              <a:buFontTx/>
              <a:buNone/>
              <a:defRPr/>
            </a:pPr>
            <a:r>
              <a:rPr lang="en-US" altLang="en-US" sz="1600" dirty="0">
                <a:latin typeface="Arial Black" panose="020B0A04020102020204" pitchFamily="34" charset="0"/>
              </a:rPr>
              <a:t>6.  Place Each dedicated person in Position (s) based on their Gifts, Training and Interests</a:t>
            </a:r>
          </a:p>
          <a:p>
            <a:pPr eaLnBrk="1" hangingPunct="1">
              <a:spcBef>
                <a:spcPct val="50000"/>
              </a:spcBef>
              <a:buFontTx/>
              <a:buNone/>
              <a:defRPr/>
            </a:pPr>
            <a:r>
              <a:rPr lang="en-US" altLang="en-US" sz="1600" dirty="0">
                <a:latin typeface="Arial Black" panose="020B0A04020102020204" pitchFamily="34" charset="0"/>
              </a:rPr>
              <a:t>7.	Train All Church Members for Great Commission Christian “Movement” Work in their Area, and Beyond</a:t>
            </a:r>
          </a:p>
          <a:p>
            <a:pPr eaLnBrk="1" hangingPunct="1">
              <a:spcBef>
                <a:spcPct val="50000"/>
              </a:spcBef>
              <a:buFontTx/>
              <a:buNone/>
              <a:defRPr/>
            </a:pPr>
            <a:r>
              <a:rPr lang="en-US" altLang="en-US" sz="1600" dirty="0">
                <a:latin typeface="Arial Black" panose="020B0A04020102020204" pitchFamily="34" charset="0"/>
              </a:rPr>
              <a:t>8.	Saturate your Great Commission Work through Ministry, Fellowship and Evangelism</a:t>
            </a:r>
          </a:p>
          <a:p>
            <a:pPr eaLnBrk="1" hangingPunct="1">
              <a:spcBef>
                <a:spcPct val="50000"/>
              </a:spcBef>
              <a:buFontTx/>
              <a:buAutoNum type="arabicPeriod" startAt="9"/>
              <a:defRPr/>
            </a:pPr>
            <a:r>
              <a:rPr lang="en-US" altLang="en-US" sz="1600" dirty="0">
                <a:latin typeface="Arial Black" panose="020B0A04020102020204" pitchFamily="34" charset="0"/>
              </a:rPr>
              <a:t>Assimilate Community People into Church Membership &amp; Ministry - Within the Walls and Outside The Walls of Missions, Churches and Home Groups.</a:t>
            </a:r>
          </a:p>
          <a:p>
            <a:pPr eaLnBrk="1" hangingPunct="1">
              <a:spcBef>
                <a:spcPct val="50000"/>
              </a:spcBef>
              <a:buFontTx/>
              <a:buAutoNum type="arabicPeriod" startAt="9"/>
              <a:defRPr/>
            </a:pPr>
            <a:r>
              <a:rPr lang="en-US" altLang="en-US" sz="1600" dirty="0">
                <a:latin typeface="Arial Black" panose="020B0A04020102020204" pitchFamily="34" charset="0"/>
              </a:rPr>
              <a:t> Monthly Community Advertisement Communications </a:t>
            </a:r>
          </a:p>
          <a:p>
            <a:pPr eaLnBrk="1" hangingPunct="1">
              <a:spcBef>
                <a:spcPct val="50000"/>
              </a:spcBef>
              <a:buFontTx/>
              <a:buAutoNum type="arabicPeriod" startAt="9"/>
              <a:defRPr/>
            </a:pPr>
            <a:r>
              <a:rPr lang="en-US" altLang="en-US" sz="1600" dirty="0">
                <a:latin typeface="Arial Black" panose="020B0A04020102020204" pitchFamily="34" charset="0"/>
              </a:rPr>
              <a:t> Giving.</a:t>
            </a:r>
          </a:p>
        </p:txBody>
      </p:sp>
      <p:sp>
        <p:nvSpPr>
          <p:cNvPr id="21507" name="Text Box 6">
            <a:extLst>
              <a:ext uri="{FF2B5EF4-FFF2-40B4-BE49-F238E27FC236}">
                <a16:creationId xmlns:a16="http://schemas.microsoft.com/office/drawing/2014/main" id="{A8CF13CD-5E94-BA0B-AE63-4B1ADD7B233D}"/>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2" name="TextBox 2">
            <a:extLst>
              <a:ext uri="{FF2B5EF4-FFF2-40B4-BE49-F238E27FC236}">
                <a16:creationId xmlns:a16="http://schemas.microsoft.com/office/drawing/2014/main" id="{327D4CAB-A81E-1978-1DC0-B2695F6D455D}"/>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A199E623-B4F0-2A94-7624-4BBB4917CD28}"/>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2531" name="Text Box 3">
            <a:extLst>
              <a:ext uri="{FF2B5EF4-FFF2-40B4-BE49-F238E27FC236}">
                <a16:creationId xmlns:a16="http://schemas.microsoft.com/office/drawing/2014/main" id="{34286BFB-FAF2-1882-A799-05C680B605A7}"/>
              </a:ext>
            </a:extLst>
          </p:cNvPr>
          <p:cNvSpPr txBox="1">
            <a:spLocks noChangeArrowheads="1"/>
          </p:cNvSpPr>
          <p:nvPr/>
        </p:nvSpPr>
        <p:spPr bwMode="auto">
          <a:xfrm>
            <a:off x="608013" y="1485900"/>
            <a:ext cx="88423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Organization Needs </a:t>
            </a:r>
          </a:p>
          <a:p>
            <a:pPr eaLnBrk="1" hangingPunct="1">
              <a:spcBef>
                <a:spcPct val="50000"/>
              </a:spcBef>
              <a:buFontTx/>
              <a:buNone/>
            </a:pPr>
            <a:r>
              <a:rPr lang="en-US" altLang="en-US" sz="1800" dirty="0">
                <a:latin typeface="Cooper Black" panose="0208090404030B020404" pitchFamily="18" charset="0"/>
              </a:rPr>
              <a:t>	1. Program Leader who then selects an Assistant, and Manages this Activity within the “Uttermost Parts Of The Earth Area”</a:t>
            </a:r>
          </a:p>
          <a:p>
            <a:pPr eaLnBrk="1" hangingPunct="1">
              <a:spcBef>
                <a:spcPct val="50000"/>
              </a:spcBef>
              <a:buFontTx/>
              <a:buNone/>
            </a:pPr>
            <a:r>
              <a:rPr lang="en-US" altLang="en-US" sz="1800" dirty="0">
                <a:latin typeface="Cooper Black" panose="0208090404030B020404" pitchFamily="18" charset="0"/>
              </a:rPr>
              <a:t>	2.  Assistant Program Leader</a:t>
            </a:r>
          </a:p>
          <a:p>
            <a:pPr eaLnBrk="1" hangingPunct="1">
              <a:spcBef>
                <a:spcPct val="50000"/>
              </a:spcBef>
              <a:buFontTx/>
              <a:buNone/>
            </a:pPr>
            <a:r>
              <a:rPr lang="en-US" altLang="en-US" sz="1800" dirty="0">
                <a:latin typeface="Cooper Black" panose="0208090404030B020404" pitchFamily="18" charset="0"/>
              </a:rPr>
              <a:t>		a. Stand in for the Program Leader as requested</a:t>
            </a:r>
          </a:p>
          <a:p>
            <a:pPr eaLnBrk="1" hangingPunct="1">
              <a:spcBef>
                <a:spcPct val="50000"/>
              </a:spcBef>
              <a:buFontTx/>
              <a:buNone/>
            </a:pPr>
            <a:r>
              <a:rPr lang="en-US" altLang="en-US" sz="1800" dirty="0">
                <a:latin typeface="Cooper Black" panose="0208090404030B020404" pitchFamily="18" charset="0"/>
              </a:rPr>
              <a:t>		b. Perform duties assigned by the Program Leader, and those duties	     recognized as needing to be performed.	</a:t>
            </a:r>
          </a:p>
        </p:txBody>
      </p:sp>
      <p:sp>
        <p:nvSpPr>
          <p:cNvPr id="2" name="TextBox 2">
            <a:extLst>
              <a:ext uri="{FF2B5EF4-FFF2-40B4-BE49-F238E27FC236}">
                <a16:creationId xmlns:a16="http://schemas.microsoft.com/office/drawing/2014/main" id="{D0E11F3C-9A00-31AD-8B6C-1740A9C3DC3A}"/>
              </a:ext>
            </a:extLst>
          </p:cNvPr>
          <p:cNvSpPr txBox="1">
            <a:spLocks noChangeArrowheads="1"/>
          </p:cNvSpPr>
          <p:nvPr/>
        </p:nvSpPr>
        <p:spPr bwMode="auto">
          <a:xfrm>
            <a:off x="762000" y="340519"/>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EDC679F5-1991-FFA7-673B-9EACB4C03670}"/>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9</a:t>
            </a:r>
          </a:p>
        </p:txBody>
      </p:sp>
      <p:sp>
        <p:nvSpPr>
          <p:cNvPr id="23555" name="Text Box 3">
            <a:extLst>
              <a:ext uri="{FF2B5EF4-FFF2-40B4-BE49-F238E27FC236}">
                <a16:creationId xmlns:a16="http://schemas.microsoft.com/office/drawing/2014/main" id="{50EB077A-26C1-7A89-57AB-590229DFAFEB}"/>
              </a:ext>
            </a:extLst>
          </p:cNvPr>
          <p:cNvSpPr txBox="1">
            <a:spLocks noChangeArrowheads="1"/>
          </p:cNvSpPr>
          <p:nvPr/>
        </p:nvSpPr>
        <p:spPr bwMode="auto">
          <a:xfrm>
            <a:off x="609600" y="753269"/>
            <a:ext cx="8840788"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2.  Ministry organizations and individual Ministry and Volunteer assignees:</a:t>
            </a:r>
          </a:p>
          <a:p>
            <a:pPr eaLnBrk="1" hangingPunct="1">
              <a:spcBef>
                <a:spcPct val="50000"/>
              </a:spcBef>
              <a:buFontTx/>
              <a:buNone/>
            </a:pPr>
            <a:r>
              <a:rPr lang="en-US" altLang="en-US" sz="1800" dirty="0">
                <a:latin typeface="Cooper Black" panose="0208090404030B020404" pitchFamily="18" charset="0"/>
              </a:rPr>
              <a:t>		a. Deliver a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Children’s Picture Bible, and 3 to 4 other 	    age graded Bibles to each residence, using the 	 	  	 	UsSowingSeed.org Web Bible Distribution App. </a:t>
            </a:r>
          </a:p>
          <a:p>
            <a:pPr eaLnBrk="1" hangingPunct="1">
              <a:spcBef>
                <a:spcPct val="50000"/>
              </a:spcBef>
              <a:buFontTx/>
              <a:buNone/>
            </a:pPr>
            <a:r>
              <a:rPr lang="en-US" altLang="en-US" sz="1800" dirty="0">
                <a:latin typeface="Cooper Black" panose="0208090404030B020404" pitchFamily="18" charset="0"/>
              </a:rPr>
              <a:t>		b. Maintain a prayer list and actively pray for them. Take special 		     needs to the church commissioned Prayer Teams.</a:t>
            </a:r>
          </a:p>
          <a:p>
            <a:pPr eaLnBrk="1" hangingPunct="1">
              <a:spcBef>
                <a:spcPct val="50000"/>
              </a:spcBef>
              <a:buFontTx/>
              <a:buNone/>
            </a:pPr>
            <a:r>
              <a:rPr lang="en-US" altLang="en-US" sz="1800" dirty="0">
                <a:latin typeface="Cooper Black" panose="0208090404030B020404" pitchFamily="18" charset="0"/>
              </a:rPr>
              <a:t>		c. Perform other Ministry functions such as: </a:t>
            </a:r>
          </a:p>
          <a:p>
            <a:pPr eaLnBrk="1" hangingPunct="1">
              <a:spcBef>
                <a:spcPct val="50000"/>
              </a:spcBef>
              <a:buFontTx/>
              <a:buNone/>
            </a:pPr>
            <a:r>
              <a:rPr lang="en-US" altLang="en-US" sz="1800" dirty="0">
                <a:latin typeface="Cooper Black" panose="0208090404030B020404" pitchFamily="18" charset="0"/>
              </a:rPr>
              <a:t>			1. Meeting benevolence needs</a:t>
            </a:r>
          </a:p>
          <a:p>
            <a:pPr eaLnBrk="1" hangingPunct="1">
              <a:spcBef>
                <a:spcPct val="50000"/>
              </a:spcBef>
              <a:buFontTx/>
              <a:buNone/>
            </a:pPr>
            <a:r>
              <a:rPr lang="en-US" altLang="en-US" sz="1800" dirty="0">
                <a:latin typeface="Cooper Black" panose="0208090404030B020404" pitchFamily="18" charset="0"/>
              </a:rPr>
              <a:t>			2. Witnessing</a:t>
            </a:r>
          </a:p>
          <a:p>
            <a:pPr eaLnBrk="1" hangingPunct="1">
              <a:spcBef>
                <a:spcPct val="50000"/>
              </a:spcBef>
              <a:buFontTx/>
              <a:buNone/>
            </a:pPr>
            <a:r>
              <a:rPr lang="en-US" altLang="en-US" sz="1800" dirty="0">
                <a:latin typeface="Cooper Black" panose="0208090404030B020404" pitchFamily="18" charset="0"/>
              </a:rPr>
              <a:t>			3. Community Outreach and Entertaining Events</a:t>
            </a:r>
          </a:p>
          <a:p>
            <a:pPr eaLnBrk="1" hangingPunct="1">
              <a:spcBef>
                <a:spcPct val="50000"/>
              </a:spcBef>
              <a:buFontTx/>
              <a:buNone/>
            </a:pPr>
            <a:r>
              <a:rPr lang="en-US" altLang="en-US" sz="1800" dirty="0">
                <a:latin typeface="Cooper Black" panose="0208090404030B020404" pitchFamily="18" charset="0"/>
              </a:rPr>
              <a:t>			Note: Non-Church Christian groups need to only deliver the 		           		           Children’s Bible only.		</a:t>
            </a:r>
          </a:p>
        </p:txBody>
      </p:sp>
      <p:sp>
        <p:nvSpPr>
          <p:cNvPr id="2" name="TextBox 2">
            <a:extLst>
              <a:ext uri="{FF2B5EF4-FFF2-40B4-BE49-F238E27FC236}">
                <a16:creationId xmlns:a16="http://schemas.microsoft.com/office/drawing/2014/main" id="{2C8C889A-B939-666F-E4D8-1E6C48B3489D}"/>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21440</TotalTime>
  <Words>2017</Words>
  <Application>Microsoft Office PowerPoint</Application>
  <PresentationFormat>Custom</PresentationFormat>
  <Paragraphs>113</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2480</cp:revision>
  <cp:lastPrinted>2024-11-24T04:16:36Z</cp:lastPrinted>
  <dcterms:created xsi:type="dcterms:W3CDTF">2006-10-04T15:05:18Z</dcterms:created>
  <dcterms:modified xsi:type="dcterms:W3CDTF">2024-11-24T04:25:34Z</dcterms:modified>
</cp:coreProperties>
</file>