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91" r:id="rId2"/>
    <p:sldId id="393" r:id="rId3"/>
    <p:sldId id="452" r:id="rId4"/>
    <p:sldId id="435" r:id="rId5"/>
    <p:sldId id="394" r:id="rId6"/>
    <p:sldId id="408" r:id="rId7"/>
    <p:sldId id="409" r:id="rId8"/>
    <p:sldId id="440" r:id="rId9"/>
    <p:sldId id="455" r:id="rId10"/>
    <p:sldId id="456" r:id="rId11"/>
    <p:sldId id="459" r:id="rId12"/>
    <p:sldId id="460" r:id="rId13"/>
    <p:sldId id="457" r:id="rId14"/>
  </p:sldIdLst>
  <p:sldSz cx="10058400" cy="5659438"/>
  <p:notesSz cx="7102475" cy="9388475"/>
  <p:defaultTextStyle>
    <a:defPPr>
      <a:defRPr lang="en-US"/>
    </a:defPPr>
    <a:lvl1pPr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1783">
          <p15:clr>
            <a:srgbClr val="A4A3A4"/>
          </p15:clr>
        </p15:guide>
        <p15:guide id="2" pos="316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008000"/>
    <a:srgbClr val="CC6600"/>
    <a:srgbClr val="CC9900"/>
    <a:srgbClr val="FF0000"/>
    <a:srgbClr val="C8FAFC"/>
    <a:srgbClr val="0066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471" autoAdjust="0"/>
    <p:restoredTop sz="93697" autoAdjust="0"/>
  </p:normalViewPr>
  <p:slideViewPr>
    <p:cSldViewPr>
      <p:cViewPr varScale="1">
        <p:scale>
          <a:sx n="123" d="100"/>
          <a:sy n="123" d="100"/>
        </p:scale>
        <p:origin x="1368" y="108"/>
      </p:cViewPr>
      <p:guideLst>
        <p:guide orient="horz" pos="1783"/>
        <p:guide pos="3169"/>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B6575E1B-3D18-276C-9F23-9E684F7B02A7}"/>
              </a:ext>
            </a:extLst>
          </p:cNvPr>
          <p:cNvSpPr>
            <a:spLocks noGrp="1" noChangeArrowheads="1"/>
          </p:cNvSpPr>
          <p:nvPr>
            <p:ph type="hdr" sz="quarter"/>
          </p:nvPr>
        </p:nvSpPr>
        <p:spPr bwMode="auto">
          <a:xfrm>
            <a:off x="0" y="0"/>
            <a:ext cx="3078163" cy="469900"/>
          </a:xfrm>
          <a:prstGeom prst="rect">
            <a:avLst/>
          </a:prstGeom>
          <a:noFill/>
          <a:ln>
            <a:noFill/>
          </a:ln>
          <a:effectLst/>
        </p:spPr>
        <p:txBody>
          <a:bodyPr vert="horz" wrap="square" lIns="94229" tIns="47114" rIns="94229" bIns="47114" numCol="1" anchor="t" anchorCtr="0" compatLnSpc="1">
            <a:prstTxWarp prst="textNoShape">
              <a:avLst/>
            </a:prstTxWarp>
          </a:bodyPr>
          <a:lstStyle>
            <a:lvl1pPr eaLnBrk="1" hangingPunct="1">
              <a:spcBef>
                <a:spcPct val="0"/>
              </a:spcBef>
              <a:defRPr sz="1200">
                <a:latin typeface="Arial" panose="020B0604020202020204" pitchFamily="34" charset="0"/>
              </a:defRPr>
            </a:lvl1pPr>
          </a:lstStyle>
          <a:p>
            <a:pPr>
              <a:defRPr/>
            </a:pPr>
            <a:endParaRPr lang="en-US" altLang="en-US"/>
          </a:p>
        </p:txBody>
      </p:sp>
      <p:sp>
        <p:nvSpPr>
          <p:cNvPr id="28675" name="Rectangle 3">
            <a:extLst>
              <a:ext uri="{FF2B5EF4-FFF2-40B4-BE49-F238E27FC236}">
                <a16:creationId xmlns:a16="http://schemas.microsoft.com/office/drawing/2014/main" id="{49D4DBE9-D372-B8A0-72D9-BCDB8F51452A}"/>
              </a:ext>
            </a:extLst>
          </p:cNvPr>
          <p:cNvSpPr>
            <a:spLocks noGrp="1" noChangeArrowheads="1"/>
          </p:cNvSpPr>
          <p:nvPr>
            <p:ph type="dt" idx="1"/>
          </p:nvPr>
        </p:nvSpPr>
        <p:spPr bwMode="auto">
          <a:xfrm>
            <a:off x="4022725" y="0"/>
            <a:ext cx="3078163" cy="469900"/>
          </a:xfrm>
          <a:prstGeom prst="rect">
            <a:avLst/>
          </a:prstGeom>
          <a:noFill/>
          <a:ln>
            <a:noFill/>
          </a:ln>
          <a:effectLst/>
        </p:spPr>
        <p:txBody>
          <a:bodyPr vert="horz" wrap="square" lIns="94229" tIns="47114" rIns="94229" bIns="47114" numCol="1" anchor="t" anchorCtr="0" compatLnSpc="1">
            <a:prstTxWarp prst="textNoShape">
              <a:avLst/>
            </a:prstTxWarp>
          </a:bodyPr>
          <a:lstStyle>
            <a:lvl1pPr algn="r" eaLnBrk="1" hangingPunct="1">
              <a:spcBef>
                <a:spcPct val="0"/>
              </a:spcBef>
              <a:defRPr sz="1200">
                <a:latin typeface="Arial" panose="020B0604020202020204" pitchFamily="34" charset="0"/>
              </a:defRPr>
            </a:lvl1pPr>
          </a:lstStyle>
          <a:p>
            <a:pPr>
              <a:defRPr/>
            </a:pPr>
            <a:endParaRPr lang="en-US" altLang="en-US"/>
          </a:p>
        </p:txBody>
      </p:sp>
      <p:sp>
        <p:nvSpPr>
          <p:cNvPr id="13316" name="Rectangle 4">
            <a:extLst>
              <a:ext uri="{FF2B5EF4-FFF2-40B4-BE49-F238E27FC236}">
                <a16:creationId xmlns:a16="http://schemas.microsoft.com/office/drawing/2014/main" id="{9FEE57C9-4C4E-3821-6C95-4530F5515C32}"/>
              </a:ext>
            </a:extLst>
          </p:cNvPr>
          <p:cNvSpPr>
            <a:spLocks noRot="1" noChangeArrowheads="1" noTextEdit="1"/>
          </p:cNvSpPr>
          <p:nvPr>
            <p:ph type="sldImg" idx="2"/>
          </p:nvPr>
        </p:nvSpPr>
        <p:spPr bwMode="auto">
          <a:xfrm>
            <a:off x="423863" y="704850"/>
            <a:ext cx="6254750"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8677" name="Rectangle 5">
            <a:extLst>
              <a:ext uri="{FF2B5EF4-FFF2-40B4-BE49-F238E27FC236}">
                <a16:creationId xmlns:a16="http://schemas.microsoft.com/office/drawing/2014/main" id="{AFCB268C-8FFF-FEBA-7E5E-F26C3A8BEA8D}"/>
              </a:ext>
            </a:extLst>
          </p:cNvPr>
          <p:cNvSpPr>
            <a:spLocks noGrp="1" noChangeArrowheads="1"/>
          </p:cNvSpPr>
          <p:nvPr>
            <p:ph type="body" sz="quarter" idx="3"/>
          </p:nvPr>
        </p:nvSpPr>
        <p:spPr bwMode="auto">
          <a:xfrm>
            <a:off x="709613" y="4459288"/>
            <a:ext cx="5683250" cy="4224337"/>
          </a:xfrm>
          <a:prstGeom prst="rect">
            <a:avLst/>
          </a:prstGeom>
          <a:noFill/>
          <a:ln>
            <a:noFill/>
          </a:ln>
          <a:effectLst/>
        </p:spPr>
        <p:txBody>
          <a:bodyPr vert="horz" wrap="square" lIns="94229" tIns="47114" rIns="94229" bIns="47114"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8678" name="Rectangle 6">
            <a:extLst>
              <a:ext uri="{FF2B5EF4-FFF2-40B4-BE49-F238E27FC236}">
                <a16:creationId xmlns:a16="http://schemas.microsoft.com/office/drawing/2014/main" id="{10880E1D-8A13-9CEB-2744-6FFCF277591F}"/>
              </a:ext>
            </a:extLst>
          </p:cNvPr>
          <p:cNvSpPr>
            <a:spLocks noGrp="1" noChangeArrowheads="1"/>
          </p:cNvSpPr>
          <p:nvPr>
            <p:ph type="ftr" sz="quarter" idx="4"/>
          </p:nvPr>
        </p:nvSpPr>
        <p:spPr bwMode="auto">
          <a:xfrm>
            <a:off x="0" y="8916988"/>
            <a:ext cx="3078163" cy="469900"/>
          </a:xfrm>
          <a:prstGeom prst="rect">
            <a:avLst/>
          </a:prstGeom>
          <a:noFill/>
          <a:ln>
            <a:noFill/>
          </a:ln>
          <a:effectLst/>
        </p:spPr>
        <p:txBody>
          <a:bodyPr vert="horz" wrap="square" lIns="94229" tIns="47114" rIns="94229" bIns="47114" numCol="1" anchor="b" anchorCtr="0" compatLnSpc="1">
            <a:prstTxWarp prst="textNoShape">
              <a:avLst/>
            </a:prstTxWarp>
          </a:bodyPr>
          <a:lstStyle>
            <a:lvl1pPr eaLnBrk="1" hangingPunct="1">
              <a:spcBef>
                <a:spcPct val="0"/>
              </a:spcBef>
              <a:defRPr sz="1200">
                <a:latin typeface="Arial" panose="020B0604020202020204" pitchFamily="34" charset="0"/>
              </a:defRPr>
            </a:lvl1pPr>
          </a:lstStyle>
          <a:p>
            <a:pPr>
              <a:defRPr/>
            </a:pPr>
            <a:endParaRPr lang="en-US" altLang="en-US"/>
          </a:p>
        </p:txBody>
      </p:sp>
      <p:sp>
        <p:nvSpPr>
          <p:cNvPr id="28679" name="Rectangle 7">
            <a:extLst>
              <a:ext uri="{FF2B5EF4-FFF2-40B4-BE49-F238E27FC236}">
                <a16:creationId xmlns:a16="http://schemas.microsoft.com/office/drawing/2014/main" id="{8D0483E3-F402-8936-9583-9F836125E150}"/>
              </a:ext>
            </a:extLst>
          </p:cNvPr>
          <p:cNvSpPr>
            <a:spLocks noGrp="1" noChangeArrowheads="1"/>
          </p:cNvSpPr>
          <p:nvPr>
            <p:ph type="sldNum" sz="quarter" idx="5"/>
          </p:nvPr>
        </p:nvSpPr>
        <p:spPr bwMode="auto">
          <a:xfrm>
            <a:off x="4022725" y="8916988"/>
            <a:ext cx="3078163" cy="469900"/>
          </a:xfrm>
          <a:prstGeom prst="rect">
            <a:avLst/>
          </a:prstGeom>
          <a:noFill/>
          <a:ln>
            <a:noFill/>
          </a:ln>
          <a:effectLst/>
        </p:spPr>
        <p:txBody>
          <a:bodyPr vert="horz" wrap="square" lIns="94229" tIns="47114" rIns="94229" bIns="47114" numCol="1" anchor="b" anchorCtr="0" compatLnSpc="1">
            <a:prstTxWarp prst="textNoShape">
              <a:avLst/>
            </a:prstTxWarp>
          </a:bodyPr>
          <a:lstStyle>
            <a:lvl1pPr algn="r" eaLnBrk="1" hangingPunct="1">
              <a:spcBef>
                <a:spcPct val="0"/>
              </a:spcBef>
              <a:defRPr sz="1200">
                <a:latin typeface="Arial" panose="020B0604020202020204" pitchFamily="34" charset="0"/>
              </a:defRPr>
            </a:lvl1pPr>
          </a:lstStyle>
          <a:p>
            <a:pPr>
              <a:defRPr/>
            </a:pPr>
            <a:fld id="{2EECBEC3-9803-4507-85CD-B0E4F0F55B9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28249083-5F60-A0AB-114F-B0369A947FF2}"/>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622E33B1-E065-D317-7526-F053700A315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solidFill>
                <a:srgbClr val="FF0000"/>
              </a:solidFill>
            </a:endParaRPr>
          </a:p>
        </p:txBody>
      </p:sp>
      <p:sp>
        <p:nvSpPr>
          <p:cNvPr id="27652" name="Slide Number Placeholder 3">
            <a:extLst>
              <a:ext uri="{FF2B5EF4-FFF2-40B4-BE49-F238E27FC236}">
                <a16:creationId xmlns:a16="http://schemas.microsoft.com/office/drawing/2014/main" id="{5EF61C53-0FA8-B8D1-2423-39FF4D7CC8B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fld id="{5A52DAD9-3E6A-4921-861F-4621ACC43F5E}" type="slidenum">
              <a:rPr lang="en-US" altLang="en-US" smtClean="0">
                <a:latin typeface="Arial" panose="020B0604020202020204" pitchFamily="34" charset="0"/>
              </a:rPr>
              <a:pPr/>
              <a:t>13</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925513"/>
            <a:ext cx="7543800" cy="197167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57300" y="2971800"/>
            <a:ext cx="7543800" cy="136683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B688B96C-576B-98C0-A4A2-9FE454C729E0}"/>
              </a:ext>
            </a:extLst>
          </p:cNvPr>
          <p:cNvSpPr>
            <a:spLocks noGrp="1" noChangeArrowheads="1"/>
          </p:cNvSpPr>
          <p:nvPr>
            <p:ph type="dt" sz="half" idx="10"/>
          </p:nvPr>
        </p:nvSpPr>
        <p:spPr/>
        <p:txBody>
          <a:bodyPr/>
          <a:lstStyle>
            <a:lvl1pPr>
              <a:defRPr/>
            </a:lvl1pPr>
          </a:lstStyle>
          <a:p>
            <a:pPr>
              <a:defRPr/>
            </a:pPr>
            <a:fld id="{06AD6670-6905-45E8-9319-C7E5506CDF00}" type="datetime1">
              <a:rPr lang="en-US" altLang="en-US"/>
              <a:pPr>
                <a:defRPr/>
              </a:pPr>
              <a:t>8/18/2024</a:t>
            </a:fld>
            <a:endParaRPr lang="en-US" altLang="en-US"/>
          </a:p>
        </p:txBody>
      </p:sp>
      <p:sp>
        <p:nvSpPr>
          <p:cNvPr id="5" name="Rectangle 5">
            <a:extLst>
              <a:ext uri="{FF2B5EF4-FFF2-40B4-BE49-F238E27FC236}">
                <a16:creationId xmlns:a16="http://schemas.microsoft.com/office/drawing/2014/main" id="{41188CB9-243C-1E73-6AC8-52353BFFBE3D}"/>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4DF82077-4F12-C8CC-585D-C6C06CC7D763}"/>
              </a:ext>
            </a:extLst>
          </p:cNvPr>
          <p:cNvSpPr>
            <a:spLocks noGrp="1" noChangeArrowheads="1"/>
          </p:cNvSpPr>
          <p:nvPr>
            <p:ph type="sldNum" sz="quarter" idx="12"/>
          </p:nvPr>
        </p:nvSpPr>
        <p:spPr/>
        <p:txBody>
          <a:bodyPr/>
          <a:lstStyle>
            <a:lvl1pPr>
              <a:defRPr/>
            </a:lvl1pPr>
          </a:lstStyle>
          <a:p>
            <a:pPr>
              <a:defRPr/>
            </a:pPr>
            <a:fld id="{F2526127-A4A5-41A2-A8FF-2F0EEF92486F}" type="slidenum">
              <a:rPr lang="en-US" altLang="en-US"/>
              <a:pPr>
                <a:defRPr/>
              </a:pPr>
              <a:t>‹#›</a:t>
            </a:fld>
            <a:endParaRPr lang="en-US" altLang="en-US"/>
          </a:p>
        </p:txBody>
      </p:sp>
    </p:spTree>
    <p:extLst>
      <p:ext uri="{BB962C8B-B14F-4D97-AF65-F5344CB8AC3E}">
        <p14:creationId xmlns:p14="http://schemas.microsoft.com/office/powerpoint/2010/main" val="1677762809"/>
      </p:ext>
    </p:extLst>
  </p:cSld>
  <p:clrMapOvr>
    <a:masterClrMapping/>
  </p:clrMapOvr>
  <p:transition advClick="0" advTm="3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434032B-5085-89FE-D6D8-42EB324B89EF}"/>
              </a:ext>
            </a:extLst>
          </p:cNvPr>
          <p:cNvSpPr>
            <a:spLocks noGrp="1" noChangeArrowheads="1"/>
          </p:cNvSpPr>
          <p:nvPr>
            <p:ph type="dt" sz="half" idx="10"/>
          </p:nvPr>
        </p:nvSpPr>
        <p:spPr/>
        <p:txBody>
          <a:bodyPr/>
          <a:lstStyle>
            <a:lvl1pPr>
              <a:defRPr/>
            </a:lvl1pPr>
          </a:lstStyle>
          <a:p>
            <a:pPr>
              <a:defRPr/>
            </a:pPr>
            <a:fld id="{4F3A9940-7767-43E5-BA57-32C6C7D0EDAB}" type="datetime1">
              <a:rPr lang="en-US" altLang="en-US"/>
              <a:pPr>
                <a:defRPr/>
              </a:pPr>
              <a:t>8/18/2024</a:t>
            </a:fld>
            <a:endParaRPr lang="en-US" altLang="en-US"/>
          </a:p>
        </p:txBody>
      </p:sp>
      <p:sp>
        <p:nvSpPr>
          <p:cNvPr id="5" name="Rectangle 5">
            <a:extLst>
              <a:ext uri="{FF2B5EF4-FFF2-40B4-BE49-F238E27FC236}">
                <a16:creationId xmlns:a16="http://schemas.microsoft.com/office/drawing/2014/main" id="{548A23C0-8BF0-2DBD-149F-DBB96E6BAF98}"/>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34D6DA6-176B-CE05-7199-23BD12F55B26}"/>
              </a:ext>
            </a:extLst>
          </p:cNvPr>
          <p:cNvSpPr>
            <a:spLocks noGrp="1" noChangeArrowheads="1"/>
          </p:cNvSpPr>
          <p:nvPr>
            <p:ph type="sldNum" sz="quarter" idx="12"/>
          </p:nvPr>
        </p:nvSpPr>
        <p:spPr/>
        <p:txBody>
          <a:bodyPr/>
          <a:lstStyle>
            <a:lvl1pPr>
              <a:defRPr/>
            </a:lvl1pPr>
          </a:lstStyle>
          <a:p>
            <a:pPr>
              <a:defRPr/>
            </a:pPr>
            <a:fld id="{705E9D9D-90F9-4ABE-9E48-6719A3C82A9B}" type="slidenum">
              <a:rPr lang="en-US" altLang="en-US"/>
              <a:pPr>
                <a:defRPr/>
              </a:pPr>
              <a:t>‹#›</a:t>
            </a:fld>
            <a:endParaRPr lang="en-US" altLang="en-US"/>
          </a:p>
        </p:txBody>
      </p:sp>
    </p:spTree>
    <p:extLst>
      <p:ext uri="{BB962C8B-B14F-4D97-AF65-F5344CB8AC3E}">
        <p14:creationId xmlns:p14="http://schemas.microsoft.com/office/powerpoint/2010/main" val="1531616875"/>
      </p:ext>
    </p:extLst>
  </p:cSld>
  <p:clrMapOvr>
    <a:masterClrMapping/>
  </p:clrMapOvr>
  <p:transition advClick="0" advTm="3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5" y="227013"/>
            <a:ext cx="2263775" cy="48291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1650" y="227013"/>
            <a:ext cx="6638925" cy="4829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962110A-48DC-7D2D-95FD-FAD5D96C6084}"/>
              </a:ext>
            </a:extLst>
          </p:cNvPr>
          <p:cNvSpPr>
            <a:spLocks noGrp="1" noChangeArrowheads="1"/>
          </p:cNvSpPr>
          <p:nvPr>
            <p:ph type="dt" sz="half" idx="10"/>
          </p:nvPr>
        </p:nvSpPr>
        <p:spPr/>
        <p:txBody>
          <a:bodyPr/>
          <a:lstStyle>
            <a:lvl1pPr>
              <a:defRPr/>
            </a:lvl1pPr>
          </a:lstStyle>
          <a:p>
            <a:pPr>
              <a:defRPr/>
            </a:pPr>
            <a:fld id="{ABD32B88-F6BB-4EE5-9742-D5BE42C0F859}" type="datetime1">
              <a:rPr lang="en-US" altLang="en-US"/>
              <a:pPr>
                <a:defRPr/>
              </a:pPr>
              <a:t>8/18/2024</a:t>
            </a:fld>
            <a:endParaRPr lang="en-US" altLang="en-US"/>
          </a:p>
        </p:txBody>
      </p:sp>
      <p:sp>
        <p:nvSpPr>
          <p:cNvPr id="5" name="Rectangle 5">
            <a:extLst>
              <a:ext uri="{FF2B5EF4-FFF2-40B4-BE49-F238E27FC236}">
                <a16:creationId xmlns:a16="http://schemas.microsoft.com/office/drawing/2014/main" id="{16A5D9D9-1B33-BA30-268B-34A299E87075}"/>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A2C69CE-D0D5-D53D-1799-84635D8651AA}"/>
              </a:ext>
            </a:extLst>
          </p:cNvPr>
          <p:cNvSpPr>
            <a:spLocks noGrp="1" noChangeArrowheads="1"/>
          </p:cNvSpPr>
          <p:nvPr>
            <p:ph type="sldNum" sz="quarter" idx="12"/>
          </p:nvPr>
        </p:nvSpPr>
        <p:spPr/>
        <p:txBody>
          <a:bodyPr/>
          <a:lstStyle>
            <a:lvl1pPr>
              <a:defRPr/>
            </a:lvl1pPr>
          </a:lstStyle>
          <a:p>
            <a:pPr>
              <a:defRPr/>
            </a:pPr>
            <a:fld id="{1F160F8B-48CF-40B1-98B9-6EF8D646B8D0}" type="slidenum">
              <a:rPr lang="en-US" altLang="en-US"/>
              <a:pPr>
                <a:defRPr/>
              </a:pPr>
              <a:t>‹#›</a:t>
            </a:fld>
            <a:endParaRPr lang="en-US" altLang="en-US"/>
          </a:p>
        </p:txBody>
      </p:sp>
    </p:spTree>
    <p:extLst>
      <p:ext uri="{BB962C8B-B14F-4D97-AF65-F5344CB8AC3E}">
        <p14:creationId xmlns:p14="http://schemas.microsoft.com/office/powerpoint/2010/main" val="3687559943"/>
      </p:ext>
    </p:extLst>
  </p:cSld>
  <p:clrMapOvr>
    <a:masterClrMapping/>
  </p:clrMapOvr>
  <p:transition advClick="0" advTm="3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A0AB495-1E58-33BE-0254-BBB0BC309520}"/>
              </a:ext>
            </a:extLst>
          </p:cNvPr>
          <p:cNvSpPr>
            <a:spLocks noGrp="1" noChangeArrowheads="1"/>
          </p:cNvSpPr>
          <p:nvPr>
            <p:ph type="dt" sz="half" idx="10"/>
          </p:nvPr>
        </p:nvSpPr>
        <p:spPr/>
        <p:txBody>
          <a:bodyPr/>
          <a:lstStyle>
            <a:lvl1pPr>
              <a:defRPr/>
            </a:lvl1pPr>
          </a:lstStyle>
          <a:p>
            <a:pPr>
              <a:defRPr/>
            </a:pPr>
            <a:fld id="{894A9AA3-B164-4D28-9480-42386A61D5B4}" type="datetime1">
              <a:rPr lang="en-US" altLang="en-US"/>
              <a:pPr>
                <a:defRPr/>
              </a:pPr>
              <a:t>8/18/2024</a:t>
            </a:fld>
            <a:endParaRPr lang="en-US" altLang="en-US"/>
          </a:p>
        </p:txBody>
      </p:sp>
      <p:sp>
        <p:nvSpPr>
          <p:cNvPr id="5" name="Rectangle 5">
            <a:extLst>
              <a:ext uri="{FF2B5EF4-FFF2-40B4-BE49-F238E27FC236}">
                <a16:creationId xmlns:a16="http://schemas.microsoft.com/office/drawing/2014/main" id="{C10531AF-3133-CAD5-20CC-6E67C82E800E}"/>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2E622C3-8AC4-225B-AEAF-394E05AB9883}"/>
              </a:ext>
            </a:extLst>
          </p:cNvPr>
          <p:cNvSpPr>
            <a:spLocks noGrp="1" noChangeArrowheads="1"/>
          </p:cNvSpPr>
          <p:nvPr>
            <p:ph type="sldNum" sz="quarter" idx="12"/>
          </p:nvPr>
        </p:nvSpPr>
        <p:spPr/>
        <p:txBody>
          <a:bodyPr/>
          <a:lstStyle>
            <a:lvl1pPr>
              <a:defRPr/>
            </a:lvl1pPr>
          </a:lstStyle>
          <a:p>
            <a:pPr>
              <a:defRPr/>
            </a:pPr>
            <a:fld id="{7C269A9F-0969-43DC-8F8B-9615EB1574C4}" type="slidenum">
              <a:rPr lang="en-US" altLang="en-US"/>
              <a:pPr>
                <a:defRPr/>
              </a:pPr>
              <a:t>‹#›</a:t>
            </a:fld>
            <a:endParaRPr lang="en-US" altLang="en-US"/>
          </a:p>
        </p:txBody>
      </p:sp>
    </p:spTree>
    <p:extLst>
      <p:ext uri="{BB962C8B-B14F-4D97-AF65-F5344CB8AC3E}">
        <p14:creationId xmlns:p14="http://schemas.microsoft.com/office/powerpoint/2010/main" val="753962526"/>
      </p:ext>
    </p:extLst>
  </p:cSld>
  <p:clrMapOvr>
    <a:masterClrMapping/>
  </p:clrMapOvr>
  <p:transition advClick="0" advTm="3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11288"/>
            <a:ext cx="8675688" cy="235426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85800" y="3787775"/>
            <a:ext cx="8675688" cy="123825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1D638374-BE37-D669-45F1-497A6AB9C569}"/>
              </a:ext>
            </a:extLst>
          </p:cNvPr>
          <p:cNvSpPr>
            <a:spLocks noGrp="1" noChangeArrowheads="1"/>
          </p:cNvSpPr>
          <p:nvPr>
            <p:ph type="dt" sz="half" idx="10"/>
          </p:nvPr>
        </p:nvSpPr>
        <p:spPr/>
        <p:txBody>
          <a:bodyPr/>
          <a:lstStyle>
            <a:lvl1pPr>
              <a:defRPr/>
            </a:lvl1pPr>
          </a:lstStyle>
          <a:p>
            <a:pPr>
              <a:defRPr/>
            </a:pPr>
            <a:fld id="{C49D5375-8E2C-4775-B484-02B599A58D92}" type="datetime1">
              <a:rPr lang="en-US" altLang="en-US"/>
              <a:pPr>
                <a:defRPr/>
              </a:pPr>
              <a:t>8/18/2024</a:t>
            </a:fld>
            <a:endParaRPr lang="en-US" altLang="en-US"/>
          </a:p>
        </p:txBody>
      </p:sp>
      <p:sp>
        <p:nvSpPr>
          <p:cNvPr id="5" name="Rectangle 5">
            <a:extLst>
              <a:ext uri="{FF2B5EF4-FFF2-40B4-BE49-F238E27FC236}">
                <a16:creationId xmlns:a16="http://schemas.microsoft.com/office/drawing/2014/main" id="{2D58FF20-B531-4E30-4F04-DB00748B0852}"/>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F1D358C-4626-13DE-9A43-620D38DE8DED}"/>
              </a:ext>
            </a:extLst>
          </p:cNvPr>
          <p:cNvSpPr>
            <a:spLocks noGrp="1" noChangeArrowheads="1"/>
          </p:cNvSpPr>
          <p:nvPr>
            <p:ph type="sldNum" sz="quarter" idx="12"/>
          </p:nvPr>
        </p:nvSpPr>
        <p:spPr/>
        <p:txBody>
          <a:bodyPr/>
          <a:lstStyle>
            <a:lvl1pPr>
              <a:defRPr/>
            </a:lvl1pPr>
          </a:lstStyle>
          <a:p>
            <a:pPr>
              <a:defRPr/>
            </a:pPr>
            <a:fld id="{7A2CC2FE-45D3-41B9-B07A-55E3D3375200}" type="slidenum">
              <a:rPr lang="en-US" altLang="en-US"/>
              <a:pPr>
                <a:defRPr/>
              </a:pPr>
              <a:t>‹#›</a:t>
            </a:fld>
            <a:endParaRPr lang="en-US" altLang="en-US"/>
          </a:p>
        </p:txBody>
      </p:sp>
    </p:spTree>
    <p:extLst>
      <p:ext uri="{BB962C8B-B14F-4D97-AF65-F5344CB8AC3E}">
        <p14:creationId xmlns:p14="http://schemas.microsoft.com/office/powerpoint/2010/main" val="3376348447"/>
      </p:ext>
    </p:extLst>
  </p:cSld>
  <p:clrMapOvr>
    <a:masterClrMapping/>
  </p:clrMapOvr>
  <p:transition advClick="0"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1650" y="1320800"/>
            <a:ext cx="4451350" cy="3735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320800"/>
            <a:ext cx="4451350" cy="3735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
            <a:extLst>
              <a:ext uri="{FF2B5EF4-FFF2-40B4-BE49-F238E27FC236}">
                <a16:creationId xmlns:a16="http://schemas.microsoft.com/office/drawing/2014/main" id="{6EEFE38B-D216-4FAD-8156-A73D590E4A94}"/>
              </a:ext>
            </a:extLst>
          </p:cNvPr>
          <p:cNvSpPr>
            <a:spLocks noGrp="1" noChangeArrowheads="1"/>
          </p:cNvSpPr>
          <p:nvPr>
            <p:ph type="dt" sz="half" idx="10"/>
          </p:nvPr>
        </p:nvSpPr>
        <p:spPr/>
        <p:txBody>
          <a:bodyPr/>
          <a:lstStyle>
            <a:lvl1pPr>
              <a:defRPr/>
            </a:lvl1pPr>
          </a:lstStyle>
          <a:p>
            <a:pPr>
              <a:defRPr/>
            </a:pPr>
            <a:fld id="{6AC0BD5C-B64F-47CF-A059-AA6012DDE3D2}" type="datetime1">
              <a:rPr lang="en-US" altLang="en-US"/>
              <a:pPr>
                <a:defRPr/>
              </a:pPr>
              <a:t>8/18/2024</a:t>
            </a:fld>
            <a:endParaRPr lang="en-US" altLang="en-US"/>
          </a:p>
        </p:txBody>
      </p:sp>
      <p:sp>
        <p:nvSpPr>
          <p:cNvPr id="6" name="Footer Placeholder 2">
            <a:extLst>
              <a:ext uri="{FF2B5EF4-FFF2-40B4-BE49-F238E27FC236}">
                <a16:creationId xmlns:a16="http://schemas.microsoft.com/office/drawing/2014/main" id="{FDB9E1F2-3467-CB5E-D968-73043942B604}"/>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3">
            <a:extLst>
              <a:ext uri="{FF2B5EF4-FFF2-40B4-BE49-F238E27FC236}">
                <a16:creationId xmlns:a16="http://schemas.microsoft.com/office/drawing/2014/main" id="{50B41C59-91D3-9B6E-3EE9-6B757C1471E8}"/>
              </a:ext>
            </a:extLst>
          </p:cNvPr>
          <p:cNvSpPr>
            <a:spLocks noGrp="1" noChangeArrowheads="1"/>
          </p:cNvSpPr>
          <p:nvPr>
            <p:ph type="sldNum" sz="quarter" idx="12"/>
          </p:nvPr>
        </p:nvSpPr>
        <p:spPr/>
        <p:txBody>
          <a:bodyPr/>
          <a:lstStyle>
            <a:lvl1pPr>
              <a:defRPr/>
            </a:lvl1pPr>
          </a:lstStyle>
          <a:p>
            <a:pPr>
              <a:defRPr/>
            </a:pPr>
            <a:fld id="{6B2C12F1-BEA7-4703-8298-975C22AA1BCF}" type="slidenum">
              <a:rPr lang="en-US" altLang="en-US"/>
              <a:pPr>
                <a:defRPr/>
              </a:pPr>
              <a:t>‹#›</a:t>
            </a:fld>
            <a:endParaRPr lang="en-US" altLang="en-US"/>
          </a:p>
        </p:txBody>
      </p:sp>
    </p:spTree>
    <p:extLst>
      <p:ext uri="{BB962C8B-B14F-4D97-AF65-F5344CB8AC3E}">
        <p14:creationId xmlns:p14="http://schemas.microsoft.com/office/powerpoint/2010/main" val="341198278"/>
      </p:ext>
    </p:extLst>
  </p:cSld>
  <p:clrMapOvr>
    <a:masterClrMapping/>
  </p:clrMapOvr>
  <p:transition advClick="0" advTm="3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150" y="301625"/>
            <a:ext cx="8675688" cy="1093788"/>
          </a:xfrm>
        </p:spPr>
        <p:txBody>
          <a:bodyPr/>
          <a:lstStyle/>
          <a:p>
            <a:r>
              <a:rPr lang="en-US"/>
              <a:t>Click to edit Master title style</a:t>
            </a:r>
          </a:p>
        </p:txBody>
      </p:sp>
      <p:sp>
        <p:nvSpPr>
          <p:cNvPr id="3" name="Text Placeholder 2"/>
          <p:cNvSpPr>
            <a:spLocks noGrp="1"/>
          </p:cNvSpPr>
          <p:nvPr>
            <p:ph type="body" idx="1"/>
          </p:nvPr>
        </p:nvSpPr>
        <p:spPr>
          <a:xfrm>
            <a:off x="692150" y="1387475"/>
            <a:ext cx="4256088" cy="679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2150" y="2066925"/>
            <a:ext cx="4256088" cy="3041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700" y="1387475"/>
            <a:ext cx="4275138" cy="679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92700" y="2066925"/>
            <a:ext cx="4275138" cy="3041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5DE86D8-B71B-1C54-5525-57350660B55B}"/>
              </a:ext>
            </a:extLst>
          </p:cNvPr>
          <p:cNvSpPr>
            <a:spLocks noGrp="1" noChangeArrowheads="1"/>
          </p:cNvSpPr>
          <p:nvPr>
            <p:ph type="dt" sz="half" idx="10"/>
          </p:nvPr>
        </p:nvSpPr>
        <p:spPr/>
        <p:txBody>
          <a:bodyPr/>
          <a:lstStyle>
            <a:lvl1pPr>
              <a:defRPr/>
            </a:lvl1pPr>
          </a:lstStyle>
          <a:p>
            <a:pPr>
              <a:defRPr/>
            </a:pPr>
            <a:fld id="{EDABA3EA-BC40-40F2-A899-753BECD6C0B7}" type="datetime1">
              <a:rPr lang="en-US" altLang="en-US"/>
              <a:pPr>
                <a:defRPr/>
              </a:pPr>
              <a:t>8/18/2024</a:t>
            </a:fld>
            <a:endParaRPr lang="en-US" altLang="en-US"/>
          </a:p>
        </p:txBody>
      </p:sp>
      <p:sp>
        <p:nvSpPr>
          <p:cNvPr id="8" name="Rectangle 5">
            <a:extLst>
              <a:ext uri="{FF2B5EF4-FFF2-40B4-BE49-F238E27FC236}">
                <a16:creationId xmlns:a16="http://schemas.microsoft.com/office/drawing/2014/main" id="{A6F34CD7-1235-F8EA-57D5-20547E6FC215}"/>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0DEE8CCA-DFEB-CA6C-06EA-0CC1F6C06778}"/>
              </a:ext>
            </a:extLst>
          </p:cNvPr>
          <p:cNvSpPr>
            <a:spLocks noGrp="1" noChangeArrowheads="1"/>
          </p:cNvSpPr>
          <p:nvPr>
            <p:ph type="sldNum" sz="quarter" idx="12"/>
          </p:nvPr>
        </p:nvSpPr>
        <p:spPr/>
        <p:txBody>
          <a:bodyPr/>
          <a:lstStyle>
            <a:lvl1pPr>
              <a:defRPr/>
            </a:lvl1pPr>
          </a:lstStyle>
          <a:p>
            <a:pPr>
              <a:defRPr/>
            </a:pPr>
            <a:fld id="{CDC96C3D-D5DB-4A9F-84EE-A1DF6A15A206}" type="slidenum">
              <a:rPr lang="en-US" altLang="en-US"/>
              <a:pPr>
                <a:defRPr/>
              </a:pPr>
              <a:t>‹#›</a:t>
            </a:fld>
            <a:endParaRPr lang="en-US" altLang="en-US"/>
          </a:p>
        </p:txBody>
      </p:sp>
    </p:spTree>
    <p:extLst>
      <p:ext uri="{BB962C8B-B14F-4D97-AF65-F5344CB8AC3E}">
        <p14:creationId xmlns:p14="http://schemas.microsoft.com/office/powerpoint/2010/main" val="2187585519"/>
      </p:ext>
    </p:extLst>
  </p:cSld>
  <p:clrMapOvr>
    <a:masterClrMapping/>
  </p:clrMapOvr>
  <p:transition advClick="0" advTm="3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190CDE7-92F3-D98F-2685-282664110583}"/>
              </a:ext>
            </a:extLst>
          </p:cNvPr>
          <p:cNvSpPr>
            <a:spLocks noGrp="1" noChangeArrowheads="1"/>
          </p:cNvSpPr>
          <p:nvPr>
            <p:ph type="dt" sz="half" idx="10"/>
          </p:nvPr>
        </p:nvSpPr>
        <p:spPr/>
        <p:txBody>
          <a:bodyPr/>
          <a:lstStyle>
            <a:lvl1pPr>
              <a:defRPr/>
            </a:lvl1pPr>
          </a:lstStyle>
          <a:p>
            <a:pPr>
              <a:defRPr/>
            </a:pPr>
            <a:fld id="{16E76D07-374A-4488-8D22-4B7148C9B11E}" type="datetime1">
              <a:rPr lang="en-US" altLang="en-US"/>
              <a:pPr>
                <a:defRPr/>
              </a:pPr>
              <a:t>8/18/2024</a:t>
            </a:fld>
            <a:endParaRPr lang="en-US" altLang="en-US"/>
          </a:p>
        </p:txBody>
      </p:sp>
      <p:sp>
        <p:nvSpPr>
          <p:cNvPr id="4" name="Rectangle 5">
            <a:extLst>
              <a:ext uri="{FF2B5EF4-FFF2-40B4-BE49-F238E27FC236}">
                <a16:creationId xmlns:a16="http://schemas.microsoft.com/office/drawing/2014/main" id="{E3755D2D-415E-CDD5-8C1E-AFE4574F6F8B}"/>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5EA221E0-B978-70D9-9AB7-AB11C086C184}"/>
              </a:ext>
            </a:extLst>
          </p:cNvPr>
          <p:cNvSpPr>
            <a:spLocks noGrp="1" noChangeArrowheads="1"/>
          </p:cNvSpPr>
          <p:nvPr>
            <p:ph type="sldNum" sz="quarter" idx="12"/>
          </p:nvPr>
        </p:nvSpPr>
        <p:spPr/>
        <p:txBody>
          <a:bodyPr/>
          <a:lstStyle>
            <a:lvl1pPr>
              <a:defRPr/>
            </a:lvl1pPr>
          </a:lstStyle>
          <a:p>
            <a:pPr>
              <a:defRPr/>
            </a:pPr>
            <a:fld id="{6BF3D144-CAF2-4C40-A13F-744A457F9EF1}" type="slidenum">
              <a:rPr lang="en-US" altLang="en-US"/>
              <a:pPr>
                <a:defRPr/>
              </a:pPr>
              <a:t>‹#›</a:t>
            </a:fld>
            <a:endParaRPr lang="en-US" altLang="en-US"/>
          </a:p>
        </p:txBody>
      </p:sp>
    </p:spTree>
    <p:extLst>
      <p:ext uri="{BB962C8B-B14F-4D97-AF65-F5344CB8AC3E}">
        <p14:creationId xmlns:p14="http://schemas.microsoft.com/office/powerpoint/2010/main" val="847338793"/>
      </p:ext>
    </p:extLst>
  </p:cSld>
  <p:clrMapOvr>
    <a:masterClrMapping/>
  </p:clrMapOvr>
  <p:transition advClick="0" advTm="3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B145163-47CB-F162-C20C-7B76DF4C962D}"/>
              </a:ext>
            </a:extLst>
          </p:cNvPr>
          <p:cNvSpPr>
            <a:spLocks noGrp="1" noChangeArrowheads="1"/>
          </p:cNvSpPr>
          <p:nvPr>
            <p:ph type="dt" sz="half" idx="10"/>
          </p:nvPr>
        </p:nvSpPr>
        <p:spPr/>
        <p:txBody>
          <a:bodyPr/>
          <a:lstStyle>
            <a:lvl1pPr>
              <a:defRPr/>
            </a:lvl1pPr>
          </a:lstStyle>
          <a:p>
            <a:pPr>
              <a:defRPr/>
            </a:pPr>
            <a:fld id="{30DDF4B3-40A6-4797-88F4-F01216163711}" type="datetime1">
              <a:rPr lang="en-US" altLang="en-US"/>
              <a:pPr>
                <a:defRPr/>
              </a:pPr>
              <a:t>8/18/2024</a:t>
            </a:fld>
            <a:endParaRPr lang="en-US" altLang="en-US"/>
          </a:p>
        </p:txBody>
      </p:sp>
      <p:sp>
        <p:nvSpPr>
          <p:cNvPr id="3" name="Rectangle 5">
            <a:extLst>
              <a:ext uri="{FF2B5EF4-FFF2-40B4-BE49-F238E27FC236}">
                <a16:creationId xmlns:a16="http://schemas.microsoft.com/office/drawing/2014/main" id="{E00F296C-727B-6249-E651-252358C121B7}"/>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8A47EE4A-F1DA-710C-A110-5D9AF7354A86}"/>
              </a:ext>
            </a:extLst>
          </p:cNvPr>
          <p:cNvSpPr>
            <a:spLocks noGrp="1" noChangeArrowheads="1"/>
          </p:cNvSpPr>
          <p:nvPr>
            <p:ph type="sldNum" sz="quarter" idx="12"/>
          </p:nvPr>
        </p:nvSpPr>
        <p:spPr/>
        <p:txBody>
          <a:bodyPr/>
          <a:lstStyle>
            <a:lvl1pPr>
              <a:defRPr/>
            </a:lvl1pPr>
          </a:lstStyle>
          <a:p>
            <a:pPr>
              <a:defRPr/>
            </a:pPr>
            <a:fld id="{689635CC-E466-4492-A7E1-59AB6A0FA545}" type="slidenum">
              <a:rPr lang="en-US" altLang="en-US"/>
              <a:pPr>
                <a:defRPr/>
              </a:pPr>
              <a:t>‹#›</a:t>
            </a:fld>
            <a:endParaRPr lang="en-US" altLang="en-US"/>
          </a:p>
        </p:txBody>
      </p:sp>
    </p:spTree>
    <p:extLst>
      <p:ext uri="{BB962C8B-B14F-4D97-AF65-F5344CB8AC3E}">
        <p14:creationId xmlns:p14="http://schemas.microsoft.com/office/powerpoint/2010/main" val="3559293338"/>
      </p:ext>
    </p:extLst>
  </p:cSld>
  <p:clrMapOvr>
    <a:masterClrMapping/>
  </p:clrMapOvr>
  <p:transition advClick="0" advTm="3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377825"/>
            <a:ext cx="3244850" cy="13208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76725" y="814388"/>
            <a:ext cx="5091113" cy="40227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150" y="1698625"/>
            <a:ext cx="3244850" cy="31448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1">
            <a:extLst>
              <a:ext uri="{FF2B5EF4-FFF2-40B4-BE49-F238E27FC236}">
                <a16:creationId xmlns:a16="http://schemas.microsoft.com/office/drawing/2014/main" id="{0C55640B-5FE8-75A7-179F-6F43C51E3771}"/>
              </a:ext>
            </a:extLst>
          </p:cNvPr>
          <p:cNvSpPr>
            <a:spLocks noGrp="1" noChangeArrowheads="1"/>
          </p:cNvSpPr>
          <p:nvPr>
            <p:ph type="dt" sz="half" idx="10"/>
          </p:nvPr>
        </p:nvSpPr>
        <p:spPr/>
        <p:txBody>
          <a:bodyPr/>
          <a:lstStyle>
            <a:lvl1pPr>
              <a:defRPr/>
            </a:lvl1pPr>
          </a:lstStyle>
          <a:p>
            <a:pPr>
              <a:defRPr/>
            </a:pPr>
            <a:fld id="{481D426D-230F-4156-AA33-7DB6CA6D237E}" type="datetime1">
              <a:rPr lang="en-US" altLang="en-US"/>
              <a:pPr>
                <a:defRPr/>
              </a:pPr>
              <a:t>8/18/2024</a:t>
            </a:fld>
            <a:endParaRPr lang="en-US" altLang="en-US"/>
          </a:p>
        </p:txBody>
      </p:sp>
      <p:sp>
        <p:nvSpPr>
          <p:cNvPr id="6" name="Footer Placeholder 2">
            <a:extLst>
              <a:ext uri="{FF2B5EF4-FFF2-40B4-BE49-F238E27FC236}">
                <a16:creationId xmlns:a16="http://schemas.microsoft.com/office/drawing/2014/main" id="{7B98E794-99AC-2CAE-A75F-4BC8C0319DCF}"/>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3">
            <a:extLst>
              <a:ext uri="{FF2B5EF4-FFF2-40B4-BE49-F238E27FC236}">
                <a16:creationId xmlns:a16="http://schemas.microsoft.com/office/drawing/2014/main" id="{02FE3294-E570-B16D-7E19-7E81C9B526C9}"/>
              </a:ext>
            </a:extLst>
          </p:cNvPr>
          <p:cNvSpPr>
            <a:spLocks noGrp="1" noChangeArrowheads="1"/>
          </p:cNvSpPr>
          <p:nvPr>
            <p:ph type="sldNum" sz="quarter" idx="12"/>
          </p:nvPr>
        </p:nvSpPr>
        <p:spPr/>
        <p:txBody>
          <a:bodyPr/>
          <a:lstStyle>
            <a:lvl1pPr>
              <a:defRPr/>
            </a:lvl1pPr>
          </a:lstStyle>
          <a:p>
            <a:pPr>
              <a:defRPr/>
            </a:pPr>
            <a:fld id="{1408DDA4-39F8-478B-858E-C7C02F1A5B17}" type="slidenum">
              <a:rPr lang="en-US" altLang="en-US"/>
              <a:pPr>
                <a:defRPr/>
              </a:pPr>
              <a:t>‹#›</a:t>
            </a:fld>
            <a:endParaRPr lang="en-US" altLang="en-US"/>
          </a:p>
        </p:txBody>
      </p:sp>
    </p:spTree>
    <p:extLst>
      <p:ext uri="{BB962C8B-B14F-4D97-AF65-F5344CB8AC3E}">
        <p14:creationId xmlns:p14="http://schemas.microsoft.com/office/powerpoint/2010/main" val="1400412385"/>
      </p:ext>
    </p:extLst>
  </p:cSld>
  <p:clrMapOvr>
    <a:masterClrMapping/>
  </p:clrMapOvr>
  <p:transition advClick="0" advTm="3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377825"/>
            <a:ext cx="3244850" cy="13208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76725" y="814388"/>
            <a:ext cx="5091113" cy="40227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92150" y="1698625"/>
            <a:ext cx="3244850" cy="31448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1">
            <a:extLst>
              <a:ext uri="{FF2B5EF4-FFF2-40B4-BE49-F238E27FC236}">
                <a16:creationId xmlns:a16="http://schemas.microsoft.com/office/drawing/2014/main" id="{56811B95-C5F4-9D48-E43A-D9FDD36EAF1D}"/>
              </a:ext>
            </a:extLst>
          </p:cNvPr>
          <p:cNvSpPr>
            <a:spLocks noGrp="1" noChangeArrowheads="1"/>
          </p:cNvSpPr>
          <p:nvPr>
            <p:ph type="dt" sz="half" idx="10"/>
          </p:nvPr>
        </p:nvSpPr>
        <p:spPr/>
        <p:txBody>
          <a:bodyPr/>
          <a:lstStyle>
            <a:lvl1pPr>
              <a:defRPr/>
            </a:lvl1pPr>
          </a:lstStyle>
          <a:p>
            <a:pPr>
              <a:defRPr/>
            </a:pPr>
            <a:fld id="{9C7333C4-D831-4EDB-80D6-66EC65092637}" type="datetime1">
              <a:rPr lang="en-US" altLang="en-US"/>
              <a:pPr>
                <a:defRPr/>
              </a:pPr>
              <a:t>8/18/2024</a:t>
            </a:fld>
            <a:endParaRPr lang="en-US" altLang="en-US"/>
          </a:p>
        </p:txBody>
      </p:sp>
      <p:sp>
        <p:nvSpPr>
          <p:cNvPr id="6" name="Footer Placeholder 2">
            <a:extLst>
              <a:ext uri="{FF2B5EF4-FFF2-40B4-BE49-F238E27FC236}">
                <a16:creationId xmlns:a16="http://schemas.microsoft.com/office/drawing/2014/main" id="{E364FB58-D069-EB7C-1654-265F9963326E}"/>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3">
            <a:extLst>
              <a:ext uri="{FF2B5EF4-FFF2-40B4-BE49-F238E27FC236}">
                <a16:creationId xmlns:a16="http://schemas.microsoft.com/office/drawing/2014/main" id="{FE851B1B-79B7-1D12-B6C5-23591C398365}"/>
              </a:ext>
            </a:extLst>
          </p:cNvPr>
          <p:cNvSpPr>
            <a:spLocks noGrp="1" noChangeArrowheads="1"/>
          </p:cNvSpPr>
          <p:nvPr>
            <p:ph type="sldNum" sz="quarter" idx="12"/>
          </p:nvPr>
        </p:nvSpPr>
        <p:spPr/>
        <p:txBody>
          <a:bodyPr/>
          <a:lstStyle>
            <a:lvl1pPr>
              <a:defRPr/>
            </a:lvl1pPr>
          </a:lstStyle>
          <a:p>
            <a:pPr>
              <a:defRPr/>
            </a:pPr>
            <a:fld id="{73443417-B1ED-4C46-AF87-DEAD3470806D}" type="slidenum">
              <a:rPr lang="en-US" altLang="en-US"/>
              <a:pPr>
                <a:defRPr/>
              </a:pPr>
              <a:t>‹#›</a:t>
            </a:fld>
            <a:endParaRPr lang="en-US" altLang="en-US"/>
          </a:p>
        </p:txBody>
      </p:sp>
    </p:spTree>
    <p:extLst>
      <p:ext uri="{BB962C8B-B14F-4D97-AF65-F5344CB8AC3E}">
        <p14:creationId xmlns:p14="http://schemas.microsoft.com/office/powerpoint/2010/main" val="2506040648"/>
      </p:ext>
    </p:extLst>
  </p:cSld>
  <p:clrMapOvr>
    <a:masterClrMapping/>
  </p:clrMapOvr>
  <p:transition advClick="0" advTm="3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331C6EC-D94A-2BEB-7221-0BB8CC2B049E}"/>
              </a:ext>
            </a:extLst>
          </p:cNvPr>
          <p:cNvSpPr>
            <a:spLocks noGrp="1" noChangeArrowheads="1"/>
          </p:cNvSpPr>
          <p:nvPr>
            <p:ph type="title"/>
          </p:nvPr>
        </p:nvSpPr>
        <p:spPr bwMode="auto">
          <a:xfrm>
            <a:off x="501650" y="227013"/>
            <a:ext cx="90551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738" tIns="38369" rIns="76738" bIns="38369"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1D9652D-EEF2-5021-023D-77BFDE3A106F}"/>
              </a:ext>
            </a:extLst>
          </p:cNvPr>
          <p:cNvSpPr>
            <a:spLocks noGrp="1" noChangeArrowheads="1"/>
          </p:cNvSpPr>
          <p:nvPr>
            <p:ph type="body" idx="1"/>
          </p:nvPr>
        </p:nvSpPr>
        <p:spPr bwMode="auto">
          <a:xfrm>
            <a:off x="501650" y="1320800"/>
            <a:ext cx="9055100" cy="373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738" tIns="38369" rIns="76738" bIns="3836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15CEC61A-7952-FD55-85C5-C48B70191785}"/>
              </a:ext>
            </a:extLst>
          </p:cNvPr>
          <p:cNvSpPr>
            <a:spLocks noGrp="1" noChangeArrowheads="1"/>
          </p:cNvSpPr>
          <p:nvPr>
            <p:ph type="dt" sz="half" idx="2"/>
          </p:nvPr>
        </p:nvSpPr>
        <p:spPr bwMode="auto">
          <a:xfrm>
            <a:off x="501650" y="5154613"/>
            <a:ext cx="2347913" cy="392112"/>
          </a:xfrm>
          <a:prstGeom prst="rect">
            <a:avLst/>
          </a:prstGeom>
          <a:noFill/>
          <a:ln>
            <a:noFill/>
          </a:ln>
          <a:effectLst/>
        </p:spPr>
        <p:txBody>
          <a:bodyPr vert="horz" wrap="square" lIns="76738" tIns="38369" rIns="76738" bIns="38369" numCol="1" anchor="t" anchorCtr="0" compatLnSpc="1">
            <a:prstTxWarp prst="textNoShape">
              <a:avLst/>
            </a:prstTxWarp>
          </a:bodyPr>
          <a:lstStyle>
            <a:lvl1pPr defTabSz="768350" eaLnBrk="1" hangingPunct="1">
              <a:spcBef>
                <a:spcPct val="0"/>
              </a:spcBef>
              <a:defRPr sz="1200">
                <a:latin typeface="+mn-lt"/>
              </a:defRPr>
            </a:lvl1pPr>
          </a:lstStyle>
          <a:p>
            <a:pPr>
              <a:defRPr/>
            </a:pPr>
            <a:fld id="{6A3E1BF6-F07A-4BD5-8A3C-C86531AE0716}" type="datetime1">
              <a:rPr lang="en-US" altLang="en-US"/>
              <a:pPr>
                <a:defRPr/>
              </a:pPr>
              <a:t>8/18/2024</a:t>
            </a:fld>
            <a:endParaRPr lang="en-US" altLang="en-US"/>
          </a:p>
        </p:txBody>
      </p:sp>
      <p:sp>
        <p:nvSpPr>
          <p:cNvPr id="1029" name="Rectangle 5">
            <a:extLst>
              <a:ext uri="{FF2B5EF4-FFF2-40B4-BE49-F238E27FC236}">
                <a16:creationId xmlns:a16="http://schemas.microsoft.com/office/drawing/2014/main" id="{6F5D3F51-E63E-1F0A-D686-4210268D069C}"/>
              </a:ext>
            </a:extLst>
          </p:cNvPr>
          <p:cNvSpPr>
            <a:spLocks noGrp="1" noChangeArrowheads="1"/>
          </p:cNvSpPr>
          <p:nvPr>
            <p:ph type="ftr" sz="quarter" idx="3"/>
          </p:nvPr>
        </p:nvSpPr>
        <p:spPr bwMode="auto">
          <a:xfrm>
            <a:off x="3436938" y="5154613"/>
            <a:ext cx="3184525" cy="392112"/>
          </a:xfrm>
          <a:prstGeom prst="rect">
            <a:avLst/>
          </a:prstGeom>
          <a:noFill/>
          <a:ln>
            <a:noFill/>
          </a:ln>
          <a:effectLst/>
        </p:spPr>
        <p:txBody>
          <a:bodyPr vert="horz" wrap="square" lIns="76738" tIns="38369" rIns="76738" bIns="38369" numCol="1" anchor="t" anchorCtr="0" compatLnSpc="1">
            <a:prstTxWarp prst="textNoShape">
              <a:avLst/>
            </a:prstTxWarp>
          </a:bodyPr>
          <a:lstStyle>
            <a:lvl1pPr algn="ctr" defTabSz="768350" eaLnBrk="1" hangingPunct="1">
              <a:spcBef>
                <a:spcPct val="0"/>
              </a:spcBef>
              <a:defRPr sz="1200">
                <a:latin typeface="+mn-lt"/>
              </a:defRPr>
            </a:lvl1pPr>
          </a:lstStyle>
          <a:p>
            <a:pPr>
              <a:defRPr/>
            </a:pPr>
            <a:endParaRPr lang="en-US" altLang="en-US"/>
          </a:p>
        </p:txBody>
      </p:sp>
      <p:sp>
        <p:nvSpPr>
          <p:cNvPr id="1030" name="Rectangle 6">
            <a:extLst>
              <a:ext uri="{FF2B5EF4-FFF2-40B4-BE49-F238E27FC236}">
                <a16:creationId xmlns:a16="http://schemas.microsoft.com/office/drawing/2014/main" id="{F57D5E19-9F13-EB8A-2896-06C15CCAB10A}"/>
              </a:ext>
            </a:extLst>
          </p:cNvPr>
          <p:cNvSpPr>
            <a:spLocks noGrp="1" noChangeArrowheads="1"/>
          </p:cNvSpPr>
          <p:nvPr>
            <p:ph type="sldNum" sz="quarter" idx="4"/>
          </p:nvPr>
        </p:nvSpPr>
        <p:spPr bwMode="auto">
          <a:xfrm>
            <a:off x="7208838" y="5154613"/>
            <a:ext cx="2347912" cy="392112"/>
          </a:xfrm>
          <a:prstGeom prst="rect">
            <a:avLst/>
          </a:prstGeom>
          <a:noFill/>
          <a:ln>
            <a:noFill/>
          </a:ln>
          <a:effectLst/>
        </p:spPr>
        <p:txBody>
          <a:bodyPr vert="horz" wrap="square" lIns="76738" tIns="38369" rIns="76738" bIns="38369" numCol="1" anchor="t" anchorCtr="0" compatLnSpc="1">
            <a:prstTxWarp prst="textNoShape">
              <a:avLst/>
            </a:prstTxWarp>
          </a:bodyPr>
          <a:lstStyle>
            <a:lvl1pPr algn="r" defTabSz="768350" eaLnBrk="1" hangingPunct="1">
              <a:spcBef>
                <a:spcPct val="0"/>
              </a:spcBef>
              <a:defRPr sz="1200">
                <a:latin typeface="+mn-lt"/>
              </a:defRPr>
            </a:lvl1pPr>
          </a:lstStyle>
          <a:p>
            <a:pPr>
              <a:defRPr/>
            </a:pPr>
            <a:fld id="{F8326FD1-B1C0-4C97-ABD2-B3F9EC43D2E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387" r:id="rId1"/>
    <p:sldLayoutId id="2147485388" r:id="rId2"/>
    <p:sldLayoutId id="2147485389" r:id="rId3"/>
    <p:sldLayoutId id="2147485390" r:id="rId4"/>
    <p:sldLayoutId id="2147485391" r:id="rId5"/>
    <p:sldLayoutId id="2147485392" r:id="rId6"/>
    <p:sldLayoutId id="2147485393" r:id="rId7"/>
    <p:sldLayoutId id="2147485394" r:id="rId8"/>
    <p:sldLayoutId id="2147485395" r:id="rId9"/>
    <p:sldLayoutId id="2147485396" r:id="rId10"/>
    <p:sldLayoutId id="2147485397" r:id="rId11"/>
  </p:sldLayoutIdLst>
  <p:transition advClick="0" advTm="3000"/>
  <p:txStyles>
    <p:titleStyle>
      <a:lvl1pPr algn="ctr" defTabSz="768350" rtl="0" eaLnBrk="0" fontAlgn="base" hangingPunct="0">
        <a:spcBef>
          <a:spcPct val="0"/>
        </a:spcBef>
        <a:spcAft>
          <a:spcPct val="0"/>
        </a:spcAft>
        <a:defRPr sz="3700" kern="1200">
          <a:solidFill>
            <a:schemeClr val="tx2"/>
          </a:solidFill>
          <a:latin typeface="+mj-lt"/>
          <a:ea typeface="+mj-ea"/>
          <a:cs typeface="+mj-cs"/>
        </a:defRPr>
      </a:lvl1pPr>
      <a:lvl2pPr algn="ctr" defTabSz="768350" rtl="0" eaLnBrk="0" fontAlgn="base" hangingPunct="0">
        <a:spcBef>
          <a:spcPct val="0"/>
        </a:spcBef>
        <a:spcAft>
          <a:spcPct val="0"/>
        </a:spcAft>
        <a:defRPr sz="3700">
          <a:solidFill>
            <a:schemeClr val="tx2"/>
          </a:solidFill>
          <a:latin typeface="Arial" panose="020B0604020202020204" pitchFamily="34" charset="0"/>
          <a:cs typeface="Arial" panose="020B0604020202020204" pitchFamily="34" charset="0"/>
        </a:defRPr>
      </a:lvl2pPr>
      <a:lvl3pPr algn="ctr" defTabSz="768350" rtl="0" eaLnBrk="0" fontAlgn="base" hangingPunct="0">
        <a:spcBef>
          <a:spcPct val="0"/>
        </a:spcBef>
        <a:spcAft>
          <a:spcPct val="0"/>
        </a:spcAft>
        <a:defRPr sz="3700">
          <a:solidFill>
            <a:schemeClr val="tx2"/>
          </a:solidFill>
          <a:latin typeface="Arial" panose="020B0604020202020204" pitchFamily="34" charset="0"/>
          <a:cs typeface="Arial" panose="020B0604020202020204" pitchFamily="34" charset="0"/>
        </a:defRPr>
      </a:lvl3pPr>
      <a:lvl4pPr algn="ctr" defTabSz="768350" rtl="0" eaLnBrk="0" fontAlgn="base" hangingPunct="0">
        <a:spcBef>
          <a:spcPct val="0"/>
        </a:spcBef>
        <a:spcAft>
          <a:spcPct val="0"/>
        </a:spcAft>
        <a:defRPr sz="3700">
          <a:solidFill>
            <a:schemeClr val="tx2"/>
          </a:solidFill>
          <a:latin typeface="Arial" panose="020B0604020202020204" pitchFamily="34" charset="0"/>
          <a:cs typeface="Arial" panose="020B0604020202020204" pitchFamily="34" charset="0"/>
        </a:defRPr>
      </a:lvl4pPr>
      <a:lvl5pPr algn="ctr" defTabSz="768350" rtl="0" eaLnBrk="0" fontAlgn="base" hangingPunct="0">
        <a:spcBef>
          <a:spcPct val="0"/>
        </a:spcBef>
        <a:spcAft>
          <a:spcPct val="0"/>
        </a:spcAft>
        <a:defRPr sz="3700">
          <a:solidFill>
            <a:schemeClr val="tx2"/>
          </a:solidFill>
          <a:latin typeface="Arial" panose="020B0604020202020204" pitchFamily="34" charset="0"/>
          <a:cs typeface="Arial" panose="020B0604020202020204" pitchFamily="34" charset="0"/>
        </a:defRPr>
      </a:lvl5pPr>
      <a:lvl6pPr marL="457200" algn="ctr" defTabSz="768350" rtl="0" fontAlgn="base">
        <a:spcBef>
          <a:spcPct val="0"/>
        </a:spcBef>
        <a:spcAft>
          <a:spcPct val="0"/>
        </a:spcAft>
        <a:defRPr sz="3700">
          <a:solidFill>
            <a:schemeClr val="tx2"/>
          </a:solidFill>
          <a:latin typeface="Arial" panose="020B0604020202020204" pitchFamily="34" charset="0"/>
          <a:cs typeface="Arial" panose="020B0604020202020204" pitchFamily="34" charset="0"/>
        </a:defRPr>
      </a:lvl6pPr>
      <a:lvl7pPr marL="914400" algn="ctr" defTabSz="768350" rtl="0" fontAlgn="base">
        <a:spcBef>
          <a:spcPct val="0"/>
        </a:spcBef>
        <a:spcAft>
          <a:spcPct val="0"/>
        </a:spcAft>
        <a:defRPr sz="3700">
          <a:solidFill>
            <a:schemeClr val="tx2"/>
          </a:solidFill>
          <a:latin typeface="Arial" panose="020B0604020202020204" pitchFamily="34" charset="0"/>
          <a:cs typeface="Arial" panose="020B0604020202020204" pitchFamily="34" charset="0"/>
        </a:defRPr>
      </a:lvl7pPr>
      <a:lvl8pPr marL="1371600" algn="ctr" defTabSz="768350" rtl="0" fontAlgn="base">
        <a:spcBef>
          <a:spcPct val="0"/>
        </a:spcBef>
        <a:spcAft>
          <a:spcPct val="0"/>
        </a:spcAft>
        <a:defRPr sz="3700">
          <a:solidFill>
            <a:schemeClr val="tx2"/>
          </a:solidFill>
          <a:latin typeface="Arial" panose="020B0604020202020204" pitchFamily="34" charset="0"/>
          <a:cs typeface="Arial" panose="020B0604020202020204" pitchFamily="34" charset="0"/>
        </a:defRPr>
      </a:lvl8pPr>
      <a:lvl9pPr marL="1828800" algn="ctr" defTabSz="768350" rtl="0" fontAlgn="base">
        <a:spcBef>
          <a:spcPct val="0"/>
        </a:spcBef>
        <a:spcAft>
          <a:spcPct val="0"/>
        </a:spcAft>
        <a:defRPr sz="3700">
          <a:solidFill>
            <a:schemeClr val="tx2"/>
          </a:solidFill>
          <a:latin typeface="Arial" panose="020B0604020202020204" pitchFamily="34" charset="0"/>
          <a:cs typeface="Arial" panose="020B0604020202020204" pitchFamily="34" charset="0"/>
        </a:defRPr>
      </a:lvl9pPr>
    </p:titleStyle>
    <p:bodyStyle>
      <a:lvl1pPr marL="288925" indent="-288925" algn="l" defTabSz="768350" rtl="0" eaLnBrk="0" fontAlgn="base" hangingPunct="0">
        <a:spcBef>
          <a:spcPct val="20000"/>
        </a:spcBef>
        <a:spcAft>
          <a:spcPct val="0"/>
        </a:spcAft>
        <a:buChar char="•"/>
        <a:defRPr sz="2700" kern="1200">
          <a:solidFill>
            <a:schemeClr val="tx1"/>
          </a:solidFill>
          <a:latin typeface="+mn-lt"/>
          <a:ea typeface="+mn-ea"/>
          <a:cs typeface="+mn-cs"/>
        </a:defRPr>
      </a:lvl1pPr>
      <a:lvl2pPr marL="622300" indent="-238125" algn="l" defTabSz="768350" rtl="0" eaLnBrk="0" fontAlgn="base" hangingPunct="0">
        <a:spcBef>
          <a:spcPct val="20000"/>
        </a:spcBef>
        <a:spcAft>
          <a:spcPct val="0"/>
        </a:spcAft>
        <a:buChar char="–"/>
        <a:defRPr sz="2300" kern="1200">
          <a:solidFill>
            <a:schemeClr val="tx1"/>
          </a:solidFill>
          <a:latin typeface="+mn-lt"/>
          <a:ea typeface="+mn-ea"/>
          <a:cs typeface="+mn-cs"/>
        </a:defRPr>
      </a:lvl2pPr>
      <a:lvl3pPr marL="958850" indent="-190500" algn="l" defTabSz="768350" rtl="0" eaLnBrk="0" fontAlgn="base" hangingPunct="0">
        <a:spcBef>
          <a:spcPct val="20000"/>
        </a:spcBef>
        <a:spcAft>
          <a:spcPct val="0"/>
        </a:spcAft>
        <a:buChar char="•"/>
        <a:defRPr sz="2000" kern="1200">
          <a:solidFill>
            <a:schemeClr val="tx1"/>
          </a:solidFill>
          <a:latin typeface="+mn-lt"/>
          <a:ea typeface="+mn-ea"/>
          <a:cs typeface="+mn-cs"/>
        </a:defRPr>
      </a:lvl3pPr>
      <a:lvl4pPr marL="1343025" indent="-192088" algn="l" defTabSz="768350" rtl="0" eaLnBrk="0" fontAlgn="base" hangingPunct="0">
        <a:spcBef>
          <a:spcPct val="20000"/>
        </a:spcBef>
        <a:spcAft>
          <a:spcPct val="0"/>
        </a:spcAft>
        <a:buChar char="–"/>
        <a:defRPr sz="1700" kern="1200">
          <a:solidFill>
            <a:schemeClr val="tx1"/>
          </a:solidFill>
          <a:latin typeface="+mn-lt"/>
          <a:ea typeface="+mn-ea"/>
          <a:cs typeface="+mn-cs"/>
        </a:defRPr>
      </a:lvl4pPr>
      <a:lvl5pPr marL="1727200" indent="-192088" algn="l" defTabSz="768350" rtl="0" eaLnBrk="0" fontAlgn="base" hangingPunct="0">
        <a:spcBef>
          <a:spcPct val="20000"/>
        </a:spcBef>
        <a:spcAft>
          <a:spcPct val="0"/>
        </a:spcAft>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w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www.ussowingseed.org/"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www.cloud4christ/"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2">
            <a:extLst>
              <a:ext uri="{FF2B5EF4-FFF2-40B4-BE49-F238E27FC236}">
                <a16:creationId xmlns:a16="http://schemas.microsoft.com/office/drawing/2014/main" id="{55F53418-6405-42B2-0EB4-2A21B8DEFD86}"/>
              </a:ext>
            </a:extLst>
          </p:cNvPr>
          <p:cNvSpPr txBox="1">
            <a:spLocks noChangeArrowheads="1"/>
          </p:cNvSpPr>
          <p:nvPr/>
        </p:nvSpPr>
        <p:spPr bwMode="auto">
          <a:xfrm>
            <a:off x="685800" y="87313"/>
            <a:ext cx="8775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a:solidFill>
                  <a:srgbClr val="FF0000"/>
                </a:solidFill>
              </a:rPr>
              <a:t>7. My Organization “Samaria” Area (State Regions) Outreach Program.ppt </a:t>
            </a:r>
          </a:p>
        </p:txBody>
      </p:sp>
      <p:sp>
        <p:nvSpPr>
          <p:cNvPr id="14339" name="Text Box 5">
            <a:extLst>
              <a:ext uri="{FF2B5EF4-FFF2-40B4-BE49-F238E27FC236}">
                <a16:creationId xmlns:a16="http://schemas.microsoft.com/office/drawing/2014/main" id="{1F6377E4-100A-8566-176E-E483FA87EE65}"/>
              </a:ext>
            </a:extLst>
          </p:cNvPr>
          <p:cNvSpPr txBox="1">
            <a:spLocks noChangeArrowheads="1"/>
          </p:cNvSpPr>
          <p:nvPr/>
        </p:nvSpPr>
        <p:spPr bwMode="auto">
          <a:xfrm>
            <a:off x="1104900" y="4735513"/>
            <a:ext cx="76200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000" b="1">
                <a:latin typeface="Cooper Black" panose="0208090404030B020404" pitchFamily="18" charset="0"/>
              </a:rPr>
              <a:t>Cloud4Christ Church Inside and Outside the Walls Ministries; National Movement Ministries; World -Wide Support Ministries; Cloud4Christ.org Tools Development and Information Technology Support; Missions &amp; Small Church Cloud Management and IT Infrastructure; and Bee Ministries</a:t>
            </a:r>
            <a:endParaRPr lang="en-US" altLang="en-US" sz="1000">
              <a:latin typeface="Cooper Black" panose="0208090404030B020404" pitchFamily="18" charset="0"/>
            </a:endParaRPr>
          </a:p>
        </p:txBody>
      </p:sp>
      <p:pic>
        <p:nvPicPr>
          <p:cNvPr id="14340" name="Picture 2">
            <a:extLst>
              <a:ext uri="{FF2B5EF4-FFF2-40B4-BE49-F238E27FC236}">
                <a16:creationId xmlns:a16="http://schemas.microsoft.com/office/drawing/2014/main" id="{A2199D2E-752F-60E2-B009-BFC534CDE5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 y="1001713"/>
            <a:ext cx="83820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3">
            <a:extLst>
              <a:ext uri="{FF2B5EF4-FFF2-40B4-BE49-F238E27FC236}">
                <a16:creationId xmlns:a16="http://schemas.microsoft.com/office/drawing/2014/main" id="{1AD1FB7B-92E0-871B-2D28-65C751382D9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48100" y="811213"/>
            <a:ext cx="2209800"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2" name="Picture 4">
            <a:extLst>
              <a:ext uri="{FF2B5EF4-FFF2-40B4-BE49-F238E27FC236}">
                <a16:creationId xmlns:a16="http://schemas.microsoft.com/office/drawing/2014/main" id="{6B183C9D-407D-F47A-7579-EFB57EE465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5900" y="1789113"/>
            <a:ext cx="1828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5">
            <a:extLst>
              <a:ext uri="{FF2B5EF4-FFF2-40B4-BE49-F238E27FC236}">
                <a16:creationId xmlns:a16="http://schemas.microsoft.com/office/drawing/2014/main" id="{A4777FB4-0649-8F61-2111-3BBBBDDE6C75}"/>
              </a:ext>
            </a:extLst>
          </p:cNvP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972300" y="3748088"/>
            <a:ext cx="13716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4" name="Text Box 11">
            <a:extLst>
              <a:ext uri="{FF2B5EF4-FFF2-40B4-BE49-F238E27FC236}">
                <a16:creationId xmlns:a16="http://schemas.microsoft.com/office/drawing/2014/main" id="{546F1827-AE02-70BC-D995-8F25A20ED3E3}"/>
              </a:ext>
            </a:extLst>
          </p:cNvPr>
          <p:cNvSpPr txBox="1">
            <a:spLocks noChangeArrowheads="1"/>
          </p:cNvSpPr>
          <p:nvPr/>
        </p:nvSpPr>
        <p:spPr bwMode="auto">
          <a:xfrm>
            <a:off x="6972300" y="3417888"/>
            <a:ext cx="13716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a:latin typeface="Arial Black" panose="020B0A04020102020204" pitchFamily="34" charset="0"/>
              </a:rPr>
              <a:t>Dallas CLOUD</a:t>
            </a:r>
          </a:p>
        </p:txBody>
      </p:sp>
      <p:sp>
        <p:nvSpPr>
          <p:cNvPr id="14345" name="Text Box 12">
            <a:extLst>
              <a:ext uri="{FF2B5EF4-FFF2-40B4-BE49-F238E27FC236}">
                <a16:creationId xmlns:a16="http://schemas.microsoft.com/office/drawing/2014/main" id="{E3350376-3A02-A22A-EED2-A5B14D96C6E3}"/>
              </a:ext>
            </a:extLst>
          </p:cNvPr>
          <p:cNvSpPr txBox="1">
            <a:spLocks noChangeArrowheads="1"/>
          </p:cNvSpPr>
          <p:nvPr/>
        </p:nvSpPr>
        <p:spPr bwMode="auto">
          <a:xfrm>
            <a:off x="6813550" y="1382713"/>
            <a:ext cx="1377950"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400">
                <a:latin typeface="Arial Black" panose="020B0A04020102020204" pitchFamily="34" charset="0"/>
              </a:rPr>
              <a:t>Everywhere</a:t>
            </a:r>
          </a:p>
        </p:txBody>
      </p:sp>
      <p:sp>
        <p:nvSpPr>
          <p:cNvPr id="14346" name="Text Box 13">
            <a:extLst>
              <a:ext uri="{FF2B5EF4-FFF2-40B4-BE49-F238E27FC236}">
                <a16:creationId xmlns:a16="http://schemas.microsoft.com/office/drawing/2014/main" id="{D2DF8B34-7E80-D42A-CC66-94841E348AF1}"/>
              </a:ext>
            </a:extLst>
          </p:cNvPr>
          <p:cNvSpPr txBox="1">
            <a:spLocks noChangeArrowheads="1"/>
          </p:cNvSpPr>
          <p:nvPr/>
        </p:nvSpPr>
        <p:spPr bwMode="auto">
          <a:xfrm>
            <a:off x="1951038" y="1401763"/>
            <a:ext cx="1068387"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400">
                <a:latin typeface="Arial Black" panose="020B0A04020102020204" pitchFamily="34" charset="0"/>
              </a:rPr>
              <a:t>Everyone</a:t>
            </a:r>
          </a:p>
        </p:txBody>
      </p:sp>
      <p:sp>
        <p:nvSpPr>
          <p:cNvPr id="14347" name="Text Box 16">
            <a:extLst>
              <a:ext uri="{FF2B5EF4-FFF2-40B4-BE49-F238E27FC236}">
                <a16:creationId xmlns:a16="http://schemas.microsoft.com/office/drawing/2014/main" id="{696DB83F-E9F3-F3E6-A67F-C6603E14ADF5}"/>
              </a:ext>
            </a:extLst>
          </p:cNvPr>
          <p:cNvSpPr txBox="1">
            <a:spLocks noChangeArrowheads="1"/>
          </p:cNvSpPr>
          <p:nvPr/>
        </p:nvSpPr>
        <p:spPr bwMode="auto">
          <a:xfrm>
            <a:off x="8877300" y="5008563"/>
            <a:ext cx="45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600">
                <a:latin typeface="Cooper Black" panose="0208090404030B020404" pitchFamily="18" charset="0"/>
              </a:rPr>
              <a:t>1</a:t>
            </a:r>
          </a:p>
        </p:txBody>
      </p:sp>
      <p:sp>
        <p:nvSpPr>
          <p:cNvPr id="14348" name="Text Box 13">
            <a:extLst>
              <a:ext uri="{FF2B5EF4-FFF2-40B4-BE49-F238E27FC236}">
                <a16:creationId xmlns:a16="http://schemas.microsoft.com/office/drawing/2014/main" id="{6B502885-C12B-660C-C907-AF272E9B244E}"/>
              </a:ext>
            </a:extLst>
          </p:cNvPr>
          <p:cNvSpPr txBox="1">
            <a:spLocks noChangeArrowheads="1"/>
          </p:cNvSpPr>
          <p:nvPr/>
        </p:nvSpPr>
        <p:spPr bwMode="auto">
          <a:xfrm>
            <a:off x="8464550" y="700088"/>
            <a:ext cx="71755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a:latin typeface="Arial Black" panose="020B0A04020102020204" pitchFamily="34" charset="0"/>
              </a:rPr>
              <a:t>4-8-24</a:t>
            </a:r>
          </a:p>
        </p:txBody>
      </p:sp>
      <p:pic>
        <p:nvPicPr>
          <p:cNvPr id="14349" name="Picture 11">
            <a:extLst>
              <a:ext uri="{FF2B5EF4-FFF2-40B4-BE49-F238E27FC236}">
                <a16:creationId xmlns:a16="http://schemas.microsoft.com/office/drawing/2014/main" id="{DB732F90-8B32-8C0F-4E81-7FDB6CAB35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5763" y="1836738"/>
            <a:ext cx="1531937"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12">
            <a:extLst>
              <a:ext uri="{FF2B5EF4-FFF2-40B4-BE49-F238E27FC236}">
                <a16:creationId xmlns:a16="http://schemas.microsoft.com/office/drawing/2014/main" id="{17819485-5114-2B04-80BB-BD6F32198FB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0350" y="3979863"/>
            <a:ext cx="64928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1" name="Text Box 14">
            <a:extLst>
              <a:ext uri="{FF2B5EF4-FFF2-40B4-BE49-F238E27FC236}">
                <a16:creationId xmlns:a16="http://schemas.microsoft.com/office/drawing/2014/main" id="{8562D0F8-9124-5B63-7D64-041E4C143F75}"/>
              </a:ext>
            </a:extLst>
          </p:cNvPr>
          <p:cNvSpPr txBox="1">
            <a:spLocks noChangeArrowheads="1"/>
          </p:cNvSpPr>
          <p:nvPr/>
        </p:nvSpPr>
        <p:spPr bwMode="auto">
          <a:xfrm>
            <a:off x="3467100" y="3338513"/>
            <a:ext cx="1281113"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a:latin typeface="Arial Black" panose="020B0A04020102020204" pitchFamily="34" charset="0"/>
              </a:rPr>
              <a:t>Any Device</a:t>
            </a:r>
          </a:p>
        </p:txBody>
      </p:sp>
      <p:pic>
        <p:nvPicPr>
          <p:cNvPr id="14352" name="Picture 14">
            <a:extLst>
              <a:ext uri="{FF2B5EF4-FFF2-40B4-BE49-F238E27FC236}">
                <a16:creationId xmlns:a16="http://schemas.microsoft.com/office/drawing/2014/main" id="{9C1FC93B-7581-34FE-B44F-B817B0DC8B1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5600" y="3973513"/>
            <a:ext cx="6492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15">
            <a:extLst>
              <a:ext uri="{FF2B5EF4-FFF2-40B4-BE49-F238E27FC236}">
                <a16:creationId xmlns:a16="http://schemas.microsoft.com/office/drawing/2014/main" id="{02627C6B-0AF4-AAF3-4181-70DC1BEBE4B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13238" y="3995738"/>
            <a:ext cx="6492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4" name="Text Box 13">
            <a:extLst>
              <a:ext uri="{FF2B5EF4-FFF2-40B4-BE49-F238E27FC236}">
                <a16:creationId xmlns:a16="http://schemas.microsoft.com/office/drawing/2014/main" id="{695EAD7F-582B-264C-38D2-68EB4AE45D14}"/>
              </a:ext>
            </a:extLst>
          </p:cNvPr>
          <p:cNvSpPr txBox="1">
            <a:spLocks noChangeArrowheads="1"/>
          </p:cNvSpPr>
          <p:nvPr/>
        </p:nvSpPr>
        <p:spPr bwMode="auto">
          <a:xfrm>
            <a:off x="4237038" y="3716338"/>
            <a:ext cx="830262"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a:latin typeface="Arial Black" panose="020B0A04020102020204" pitchFamily="34" charset="0"/>
              </a:rPr>
              <a:t>Laptop</a:t>
            </a:r>
          </a:p>
        </p:txBody>
      </p:sp>
      <p:sp>
        <p:nvSpPr>
          <p:cNvPr id="14355" name="Text Box 13">
            <a:extLst>
              <a:ext uri="{FF2B5EF4-FFF2-40B4-BE49-F238E27FC236}">
                <a16:creationId xmlns:a16="http://schemas.microsoft.com/office/drawing/2014/main" id="{0896AEBA-063F-E264-B433-80D155D1EE89}"/>
              </a:ext>
            </a:extLst>
          </p:cNvPr>
          <p:cNvSpPr txBox="1">
            <a:spLocks noChangeArrowheads="1"/>
          </p:cNvSpPr>
          <p:nvPr/>
        </p:nvSpPr>
        <p:spPr bwMode="auto">
          <a:xfrm>
            <a:off x="2822575" y="3719513"/>
            <a:ext cx="1025525"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a:latin typeface="Arial Black" panose="020B0A04020102020204" pitchFamily="34" charset="0"/>
              </a:rPr>
              <a:t>Notebook</a:t>
            </a:r>
          </a:p>
        </p:txBody>
      </p:sp>
      <p:sp>
        <p:nvSpPr>
          <p:cNvPr id="14356" name="Text Box 13">
            <a:extLst>
              <a:ext uri="{FF2B5EF4-FFF2-40B4-BE49-F238E27FC236}">
                <a16:creationId xmlns:a16="http://schemas.microsoft.com/office/drawing/2014/main" id="{2BEAFF2D-BA82-5216-597F-4A129C446D5F}"/>
              </a:ext>
            </a:extLst>
          </p:cNvPr>
          <p:cNvSpPr txBox="1">
            <a:spLocks noChangeArrowheads="1"/>
          </p:cNvSpPr>
          <p:nvPr/>
        </p:nvSpPr>
        <p:spPr bwMode="auto">
          <a:xfrm>
            <a:off x="1301750" y="3725863"/>
            <a:ext cx="109855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b="1">
                <a:latin typeface="Arial Black" panose="020B0A04020102020204" pitchFamily="34" charset="0"/>
              </a:rPr>
              <a:t>Cell Phone</a:t>
            </a:r>
          </a:p>
        </p:txBody>
      </p:sp>
      <p:pic>
        <p:nvPicPr>
          <p:cNvPr id="14357" name="Picture 19">
            <a:extLst>
              <a:ext uri="{FF2B5EF4-FFF2-40B4-BE49-F238E27FC236}">
                <a16:creationId xmlns:a16="http://schemas.microsoft.com/office/drawing/2014/main" id="{A9B7A5B4-F3AD-3F0B-0BB0-103CC3998CF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22913" y="3995738"/>
            <a:ext cx="6492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8" name="Text Box 13">
            <a:extLst>
              <a:ext uri="{FF2B5EF4-FFF2-40B4-BE49-F238E27FC236}">
                <a16:creationId xmlns:a16="http://schemas.microsoft.com/office/drawing/2014/main" id="{6F672DA9-6DFE-E380-8B62-B20A0A4BBB19}"/>
              </a:ext>
            </a:extLst>
          </p:cNvPr>
          <p:cNvSpPr txBox="1">
            <a:spLocks noChangeArrowheads="1"/>
          </p:cNvSpPr>
          <p:nvPr/>
        </p:nvSpPr>
        <p:spPr bwMode="auto">
          <a:xfrm>
            <a:off x="5446713" y="3719513"/>
            <a:ext cx="992187"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a:latin typeface="Arial Black" panose="020B0A04020102020204" pitchFamily="34" charset="0"/>
              </a:rPr>
              <a:t>Desktop</a:t>
            </a:r>
          </a:p>
        </p:txBody>
      </p:sp>
      <p:sp>
        <p:nvSpPr>
          <p:cNvPr id="14359" name="Text Box 13">
            <a:extLst>
              <a:ext uri="{FF2B5EF4-FFF2-40B4-BE49-F238E27FC236}">
                <a16:creationId xmlns:a16="http://schemas.microsoft.com/office/drawing/2014/main" id="{98246B5B-F7DD-F0CD-FE1E-8D6701EF2807}"/>
              </a:ext>
            </a:extLst>
          </p:cNvPr>
          <p:cNvSpPr txBox="1">
            <a:spLocks noChangeArrowheads="1"/>
          </p:cNvSpPr>
          <p:nvPr/>
        </p:nvSpPr>
        <p:spPr bwMode="auto">
          <a:xfrm>
            <a:off x="4838700" y="1382713"/>
            <a:ext cx="1296988"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400">
                <a:latin typeface="Arial Black" panose="020B0A04020102020204" pitchFamily="34" charset="0"/>
              </a:rPr>
              <a:t>Everyplace</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a:extLst>
              <a:ext uri="{FF2B5EF4-FFF2-40B4-BE49-F238E27FC236}">
                <a16:creationId xmlns:a16="http://schemas.microsoft.com/office/drawing/2014/main" id="{514D7744-822E-711C-F57D-A963BD3EBDE1}"/>
              </a:ext>
            </a:extLst>
          </p:cNvPr>
          <p:cNvSpPr txBox="1">
            <a:spLocks noChangeArrowheads="1"/>
          </p:cNvSpPr>
          <p:nvPr/>
        </p:nvSpPr>
        <p:spPr bwMode="auto">
          <a:xfrm>
            <a:off x="9067800" y="5040313"/>
            <a:ext cx="457200" cy="28257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10</a:t>
            </a:r>
          </a:p>
        </p:txBody>
      </p:sp>
      <p:sp>
        <p:nvSpPr>
          <p:cNvPr id="23555" name="Text Box 3">
            <a:extLst>
              <a:ext uri="{FF2B5EF4-FFF2-40B4-BE49-F238E27FC236}">
                <a16:creationId xmlns:a16="http://schemas.microsoft.com/office/drawing/2014/main" id="{D2C290F6-2ED1-2A01-F400-2DD5B1424821}"/>
              </a:ext>
            </a:extLst>
          </p:cNvPr>
          <p:cNvSpPr txBox="1">
            <a:spLocks noChangeArrowheads="1"/>
          </p:cNvSpPr>
          <p:nvPr/>
        </p:nvSpPr>
        <p:spPr bwMode="auto">
          <a:xfrm>
            <a:off x="609600" y="1230313"/>
            <a:ext cx="8840788"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56" tIns="34429" rIns="68856" bIns="34429">
            <a:spAutoFit/>
          </a:bodyPr>
          <a:lstStyle>
            <a:lvl1pPr marL="457200" indent="-4572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800100" indent="-4572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46175" indent="-4572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490663"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835150"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2923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7495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2067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6639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a:latin typeface="Cooper Black" panose="0208090404030B020404" pitchFamily="18" charset="0"/>
              </a:rPr>
              <a:t>	     d. etc.</a:t>
            </a:r>
          </a:p>
        </p:txBody>
      </p:sp>
      <p:sp>
        <p:nvSpPr>
          <p:cNvPr id="23556" name="TextBox 2">
            <a:extLst>
              <a:ext uri="{FF2B5EF4-FFF2-40B4-BE49-F238E27FC236}">
                <a16:creationId xmlns:a16="http://schemas.microsoft.com/office/drawing/2014/main" id="{F457D8BE-CD9E-54D2-1ABF-A44922294720}"/>
              </a:ext>
            </a:extLst>
          </p:cNvPr>
          <p:cNvSpPr txBox="1">
            <a:spLocks noChangeArrowheads="1"/>
          </p:cNvSpPr>
          <p:nvPr/>
        </p:nvSpPr>
        <p:spPr bwMode="auto">
          <a:xfrm>
            <a:off x="685800" y="87313"/>
            <a:ext cx="8775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a:solidFill>
                  <a:srgbClr val="FF0000"/>
                </a:solidFill>
              </a:rPr>
              <a:t>7. My Organization “Samaria” Area (State Regions) Outreach Program.ppt </a:t>
            </a:r>
          </a:p>
        </p:txBody>
      </p:sp>
    </p:spTree>
  </p:cSld>
  <p:clrMapOvr>
    <a:masterClrMapping/>
  </p:clrMapOvr>
  <p:transition advClick="0" advTm="3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a:extLst>
              <a:ext uri="{FF2B5EF4-FFF2-40B4-BE49-F238E27FC236}">
                <a16:creationId xmlns:a16="http://schemas.microsoft.com/office/drawing/2014/main" id="{FF6865CF-F87F-29F9-C348-CCDDA8D6E9AE}"/>
              </a:ext>
            </a:extLst>
          </p:cNvPr>
          <p:cNvSpPr txBox="1">
            <a:spLocks noChangeArrowheads="1"/>
          </p:cNvSpPr>
          <p:nvPr/>
        </p:nvSpPr>
        <p:spPr bwMode="auto">
          <a:xfrm>
            <a:off x="9067800" y="5040313"/>
            <a:ext cx="457200" cy="2762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11</a:t>
            </a:r>
          </a:p>
        </p:txBody>
      </p:sp>
      <p:sp>
        <p:nvSpPr>
          <p:cNvPr id="24579" name="Text Box 5">
            <a:extLst>
              <a:ext uri="{FF2B5EF4-FFF2-40B4-BE49-F238E27FC236}">
                <a16:creationId xmlns:a16="http://schemas.microsoft.com/office/drawing/2014/main" id="{E6B8B40C-7D48-B303-BF03-EE40D9CDF4E5}"/>
              </a:ext>
            </a:extLst>
          </p:cNvPr>
          <p:cNvSpPr txBox="1">
            <a:spLocks noChangeArrowheads="1"/>
          </p:cNvSpPr>
          <p:nvPr/>
        </p:nvSpPr>
        <p:spPr bwMode="auto">
          <a:xfrm>
            <a:off x="606425" y="784225"/>
            <a:ext cx="8842375" cy="364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56" tIns="34429" rIns="68856" bIns="34429">
            <a:spAutoFit/>
          </a:bodyPr>
          <a:lstStyle>
            <a:lvl1pPr marL="457200" indent="-4572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800100" indent="-4572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46175" indent="-4572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490663"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835150"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2923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7495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2067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6639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600">
                <a:latin typeface="Cooper Black" panose="0208090404030B020404" pitchFamily="18" charset="0"/>
              </a:rPr>
              <a:t>Here is the Bottom line on how to perform this Cloud4Christ.org Web App. </a:t>
            </a:r>
          </a:p>
          <a:p>
            <a:pPr eaLnBrk="1" hangingPunct="1">
              <a:spcBef>
                <a:spcPct val="50000"/>
              </a:spcBef>
              <a:buFontTx/>
              <a:buNone/>
            </a:pPr>
            <a:r>
              <a:rPr lang="en-US" altLang="en-US" sz="1600">
                <a:latin typeface="Cooper Black" panose="0208090404030B020404" pitchFamily="18" charset="0"/>
              </a:rPr>
              <a:t>	1. Select your “Samaria” Region (i.e. NE Texas) where Bibles are to be delivered</a:t>
            </a:r>
          </a:p>
          <a:p>
            <a:pPr eaLnBrk="1" hangingPunct="1">
              <a:spcBef>
                <a:spcPct val="50000"/>
              </a:spcBef>
              <a:buFontTx/>
              <a:buNone/>
            </a:pPr>
            <a:r>
              <a:rPr lang="en-US" altLang="en-US" sz="1600">
                <a:latin typeface="Cooper Black" panose="0208090404030B020404" pitchFamily="18" charset="0"/>
              </a:rPr>
              <a:t>	2. Select Leaders and recruit a Street Captain for each street for needed 	Bible deliveries, from Regional Church members, etc.</a:t>
            </a:r>
          </a:p>
          <a:p>
            <a:pPr eaLnBrk="1" hangingPunct="1">
              <a:spcBef>
                <a:spcPct val="50000"/>
              </a:spcBef>
              <a:buFontTx/>
              <a:buNone/>
            </a:pPr>
            <a:r>
              <a:rPr lang="en-US" altLang="en-US" sz="1600">
                <a:latin typeface="Cooper Black" panose="0208090404030B020404" pitchFamily="18" charset="0"/>
              </a:rPr>
              <a:t>	3. Log onto the </a:t>
            </a:r>
            <a:r>
              <a:rPr lang="en-US" altLang="en-US" sz="1600">
                <a:latin typeface="Cooper Black" panose="0208090404030B020404" pitchFamily="18" charset="0"/>
                <a:hlinkClick r:id="rId2"/>
              </a:rPr>
              <a:t>www.UsSowingSeed.org</a:t>
            </a:r>
            <a:r>
              <a:rPr lang="en-US" altLang="en-US" sz="1600">
                <a:latin typeface="Cooper Black" panose="0208090404030B020404" pitchFamily="18" charset="0"/>
              </a:rPr>
              <a:t> App. When you first start the App, you    	will sign in, and then log-in. Then you may select Freelance (Address by 	address), or “My Street” (Claim all residences on your street). As you enter 	each address you will add to your list to order Bibles and to deliver them. A 	yellow map pen will be displayed). </a:t>
            </a:r>
          </a:p>
          <a:p>
            <a:pPr eaLnBrk="1" hangingPunct="1">
              <a:spcBef>
                <a:spcPct val="50000"/>
              </a:spcBef>
              <a:buFontTx/>
              <a:buNone/>
            </a:pPr>
            <a:r>
              <a:rPr lang="en-US" altLang="en-US" sz="1600">
                <a:latin typeface="Cooper Black" panose="0208090404030B020404" pitchFamily="18" charset="0"/>
              </a:rPr>
              <a:t>		If you chose Freelance, a prompt to order and record Bible inventory will 	appear, if you have not done so earlier. Add address by address and record 	deliveries.  </a:t>
            </a:r>
          </a:p>
        </p:txBody>
      </p:sp>
      <p:sp>
        <p:nvSpPr>
          <p:cNvPr id="24580" name="TextBox 2">
            <a:extLst>
              <a:ext uri="{FF2B5EF4-FFF2-40B4-BE49-F238E27FC236}">
                <a16:creationId xmlns:a16="http://schemas.microsoft.com/office/drawing/2014/main" id="{FC51F1A1-8837-7735-8013-3EED7F3C1B9E}"/>
              </a:ext>
            </a:extLst>
          </p:cNvPr>
          <p:cNvSpPr txBox="1">
            <a:spLocks noChangeArrowheads="1"/>
          </p:cNvSpPr>
          <p:nvPr/>
        </p:nvSpPr>
        <p:spPr bwMode="auto">
          <a:xfrm>
            <a:off x="685800" y="87313"/>
            <a:ext cx="8775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a:solidFill>
                  <a:srgbClr val="FF0000"/>
                </a:solidFill>
              </a:rPr>
              <a:t>7. My Organization “Samaria” Area (State Regions) Outreach Program.ppt </a:t>
            </a:r>
          </a:p>
        </p:txBody>
      </p:sp>
    </p:spTree>
  </p:cSld>
  <p:clrMapOvr>
    <a:masterClrMapping/>
  </p:clrMapOvr>
  <p:transition advClick="0" advTm="3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a:extLst>
              <a:ext uri="{FF2B5EF4-FFF2-40B4-BE49-F238E27FC236}">
                <a16:creationId xmlns:a16="http://schemas.microsoft.com/office/drawing/2014/main" id="{084E8A63-9A93-EB58-B8D5-E03206552714}"/>
              </a:ext>
            </a:extLst>
          </p:cNvPr>
          <p:cNvSpPr txBox="1">
            <a:spLocks noChangeArrowheads="1"/>
          </p:cNvSpPr>
          <p:nvPr/>
        </p:nvSpPr>
        <p:spPr bwMode="auto">
          <a:xfrm>
            <a:off x="9067800" y="5040313"/>
            <a:ext cx="457200" cy="2762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12</a:t>
            </a:r>
          </a:p>
        </p:txBody>
      </p:sp>
      <p:sp>
        <p:nvSpPr>
          <p:cNvPr id="25603" name="Text Box 5">
            <a:extLst>
              <a:ext uri="{FF2B5EF4-FFF2-40B4-BE49-F238E27FC236}">
                <a16:creationId xmlns:a16="http://schemas.microsoft.com/office/drawing/2014/main" id="{78680F06-024F-3DFE-5455-9C83248EBE07}"/>
              </a:ext>
            </a:extLst>
          </p:cNvPr>
          <p:cNvSpPr txBox="1">
            <a:spLocks noChangeArrowheads="1"/>
          </p:cNvSpPr>
          <p:nvPr/>
        </p:nvSpPr>
        <p:spPr bwMode="auto">
          <a:xfrm>
            <a:off x="623888" y="1077913"/>
            <a:ext cx="8842375" cy="187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56" tIns="34429" rIns="68856" bIns="34429">
            <a:spAutoFit/>
          </a:bodyPr>
          <a:lstStyle>
            <a:lvl1pPr marL="457200" indent="-4572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800100" indent="-4572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46175" indent="-4572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490663"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835150"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2923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7495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2067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6639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a:latin typeface="Cooper Black" panose="0208090404030B020404" pitchFamily="18" charset="0"/>
              </a:rPr>
              <a:t>	4. periodically meet with your team to review your Up-To-Date list of possible tasks, prioritize the tasks, schedule each task and perform them in a timely manner.</a:t>
            </a:r>
          </a:p>
          <a:p>
            <a:pPr eaLnBrk="1" hangingPunct="1">
              <a:spcBef>
                <a:spcPct val="50000"/>
              </a:spcBef>
              <a:buFontTx/>
              <a:buNone/>
            </a:pPr>
            <a:r>
              <a:rPr lang="en-US" altLang="en-US" sz="1800">
                <a:latin typeface="Cooper Black" panose="0208090404030B020404" pitchFamily="18" charset="0"/>
              </a:rPr>
              <a:t>	8. You as the App Leader, and Assistant Leader will need to coordinate with the sponsoring State Convention and participating Church Leaders to stay connected and keep them informed of status.</a:t>
            </a:r>
            <a:endParaRPr lang="en-US" altLang="en-US" sz="1800" b="1">
              <a:latin typeface="Cooper Black" panose="0208090404030B020404" pitchFamily="18" charset="0"/>
            </a:endParaRPr>
          </a:p>
        </p:txBody>
      </p:sp>
      <p:sp>
        <p:nvSpPr>
          <p:cNvPr id="25604" name="TextBox 2">
            <a:extLst>
              <a:ext uri="{FF2B5EF4-FFF2-40B4-BE49-F238E27FC236}">
                <a16:creationId xmlns:a16="http://schemas.microsoft.com/office/drawing/2014/main" id="{F93669F5-F539-DAB6-EC19-8CC43E604733}"/>
              </a:ext>
            </a:extLst>
          </p:cNvPr>
          <p:cNvSpPr txBox="1">
            <a:spLocks noChangeArrowheads="1"/>
          </p:cNvSpPr>
          <p:nvPr/>
        </p:nvSpPr>
        <p:spPr bwMode="auto">
          <a:xfrm>
            <a:off x="685800" y="87313"/>
            <a:ext cx="8775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a:solidFill>
                  <a:srgbClr val="FF0000"/>
                </a:solidFill>
              </a:rPr>
              <a:t>7. My Organization “Samaria” Area (State Regions &amp; State) Outreach Program.ppt </a:t>
            </a:r>
          </a:p>
        </p:txBody>
      </p:sp>
    </p:spTree>
  </p:cSld>
  <p:clrMapOvr>
    <a:masterClrMapping/>
  </p:clrMapOvr>
  <p:transition advClick="0" advTm="3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a:extLst>
              <a:ext uri="{FF2B5EF4-FFF2-40B4-BE49-F238E27FC236}">
                <a16:creationId xmlns:a16="http://schemas.microsoft.com/office/drawing/2014/main" id="{9776A53B-95D6-94C1-979B-2AB35F468D52}"/>
              </a:ext>
            </a:extLst>
          </p:cNvPr>
          <p:cNvSpPr txBox="1">
            <a:spLocks noChangeArrowheads="1"/>
          </p:cNvSpPr>
          <p:nvPr/>
        </p:nvSpPr>
        <p:spPr bwMode="auto">
          <a:xfrm>
            <a:off x="9067800" y="5040313"/>
            <a:ext cx="457200" cy="28257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14</a:t>
            </a:r>
          </a:p>
        </p:txBody>
      </p:sp>
      <p:sp>
        <p:nvSpPr>
          <p:cNvPr id="3" name="Text Box 3">
            <a:extLst>
              <a:ext uri="{FF2B5EF4-FFF2-40B4-BE49-F238E27FC236}">
                <a16:creationId xmlns:a16="http://schemas.microsoft.com/office/drawing/2014/main" id="{A3B95CF9-F031-AB66-9FA9-EFF13954CDF9}"/>
              </a:ext>
            </a:extLst>
          </p:cNvPr>
          <p:cNvSpPr txBox="1">
            <a:spLocks noChangeArrowheads="1"/>
          </p:cNvSpPr>
          <p:nvPr/>
        </p:nvSpPr>
        <p:spPr bwMode="auto">
          <a:xfrm>
            <a:off x="608013" y="814388"/>
            <a:ext cx="8842375" cy="4225925"/>
          </a:xfrm>
          <a:prstGeom prst="rect">
            <a:avLst/>
          </a:prstGeom>
          <a:noFill/>
          <a:ln>
            <a:noFill/>
          </a:ln>
          <a:effectLst/>
        </p:spPr>
        <p:txBody>
          <a:bodyPr lIns="68856" tIns="34429" rIns="68856" bIns="34429">
            <a:spAutoFit/>
          </a:bodyPr>
          <a:lstStyle>
            <a:defPPr>
              <a:defRPr lang="en-US"/>
            </a:defPPr>
            <a:lvl1pPr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9pPr>
          </a:lstStyle>
          <a:p>
            <a:pPr eaLnBrk="1" hangingPunct="1">
              <a:spcBef>
                <a:spcPct val="50000"/>
              </a:spcBef>
              <a:defRPr/>
            </a:pPr>
            <a:r>
              <a:rPr lang="en-US" altLang="en-US" dirty="0"/>
              <a:t>Use the following QR codes to view the Bible Video, or  to Donate.  </a:t>
            </a:r>
            <a:endParaRPr lang="en-US" altLang="en-US" sz="1200" dirty="0">
              <a:solidFill>
                <a:schemeClr val="accent1">
                  <a:lumMod val="75000"/>
                </a:schemeClr>
              </a:solidFill>
            </a:endParaRPr>
          </a:p>
          <a:p>
            <a:pPr eaLnBrk="1" hangingPunct="1">
              <a:spcBef>
                <a:spcPct val="50000"/>
              </a:spcBef>
              <a:defRPr/>
            </a:pPr>
            <a:endParaRPr lang="en-US" altLang="en-US" sz="1200" dirty="0">
              <a:solidFill>
                <a:schemeClr val="accent1">
                  <a:lumMod val="75000"/>
                </a:schemeClr>
              </a:solidFill>
            </a:endParaRPr>
          </a:p>
          <a:p>
            <a:pPr eaLnBrk="1" hangingPunct="1">
              <a:spcBef>
                <a:spcPct val="50000"/>
              </a:spcBef>
              <a:defRPr/>
            </a:pPr>
            <a:r>
              <a:rPr lang="en-US" altLang="en-US" sz="1200" dirty="0">
                <a:solidFill>
                  <a:schemeClr val="accent1">
                    <a:lumMod val="75000"/>
                  </a:schemeClr>
                </a:solidFill>
              </a:rPr>
              <a:t>		</a:t>
            </a:r>
            <a:r>
              <a:rPr lang="en-US" altLang="en-US" sz="1200" dirty="0">
                <a:solidFill>
                  <a:srgbClr val="FF0000"/>
                </a:solidFill>
              </a:rPr>
              <a:t>Video </a:t>
            </a:r>
            <a:endParaRPr lang="en-US" altLang="en-US" sz="1200" dirty="0">
              <a:solidFill>
                <a:schemeClr val="accent1">
                  <a:lumMod val="75000"/>
                </a:schemeClr>
              </a:solidFill>
            </a:endParaRPr>
          </a:p>
          <a:p>
            <a:pPr eaLnBrk="1" hangingPunct="1">
              <a:spcBef>
                <a:spcPct val="50000"/>
              </a:spcBef>
              <a:defRPr/>
            </a:pPr>
            <a:r>
              <a:rPr lang="en-US" altLang="en-US" sz="1200" dirty="0">
                <a:solidFill>
                  <a:schemeClr val="accent1">
                    <a:lumMod val="75000"/>
                  </a:schemeClr>
                </a:solidFill>
              </a:rPr>
              <a:t>                   </a:t>
            </a:r>
            <a:r>
              <a:rPr lang="en-US" altLang="en-US" sz="1200" dirty="0">
                <a:solidFill>
                  <a:srgbClr val="FF0000"/>
                </a:solidFill>
              </a:rPr>
              <a:t>Video</a:t>
            </a:r>
          </a:p>
          <a:p>
            <a:pPr eaLnBrk="1" hangingPunct="1">
              <a:spcBef>
                <a:spcPct val="50000"/>
              </a:spcBef>
              <a:defRPr/>
            </a:pPr>
            <a:r>
              <a:rPr lang="en-US" altLang="en-US" sz="1200" dirty="0">
                <a:solidFill>
                  <a:schemeClr val="accent1">
                    <a:lumMod val="75000"/>
                  </a:schemeClr>
                </a:solidFill>
              </a:rPr>
              <a:t>                                                                                 </a:t>
            </a:r>
            <a:r>
              <a:rPr lang="en-US" altLang="en-US" sz="1200" dirty="0">
                <a:solidFill>
                  <a:srgbClr val="FF0000"/>
                </a:solidFill>
              </a:rPr>
              <a:t>Become a Cloud4Christ Founder,                       </a:t>
            </a:r>
          </a:p>
          <a:p>
            <a:pPr eaLnBrk="1" hangingPunct="1">
              <a:spcBef>
                <a:spcPct val="50000"/>
              </a:spcBef>
              <a:defRPr/>
            </a:pPr>
            <a:r>
              <a:rPr lang="en-US" altLang="en-US" sz="1200" dirty="0">
                <a:solidFill>
                  <a:srgbClr val="FF0000"/>
                </a:solidFill>
              </a:rPr>
              <a:t>                                                                                 and be one of a 1000 $10.00/Month</a:t>
            </a:r>
          </a:p>
          <a:p>
            <a:pPr eaLnBrk="1" hangingPunct="1">
              <a:spcBef>
                <a:spcPct val="50000"/>
              </a:spcBef>
              <a:defRPr/>
            </a:pPr>
            <a:r>
              <a:rPr lang="en-US" altLang="en-US" sz="1200" dirty="0">
                <a:solidFill>
                  <a:srgbClr val="FF0000"/>
                </a:solidFill>
              </a:rPr>
              <a:t>                                                                                 Contributors.</a:t>
            </a:r>
          </a:p>
          <a:p>
            <a:pPr eaLnBrk="1" hangingPunct="1">
              <a:spcBef>
                <a:spcPct val="50000"/>
              </a:spcBef>
              <a:defRPr/>
            </a:pPr>
            <a:r>
              <a:rPr lang="en-US" altLang="en-US" sz="1200" dirty="0">
                <a:solidFill>
                  <a:srgbClr val="FF0000"/>
                </a:solidFill>
              </a:rPr>
              <a:t>                                                                                                                                                                                        	</a:t>
            </a:r>
          </a:p>
          <a:p>
            <a:pPr eaLnBrk="1" hangingPunct="1">
              <a:spcBef>
                <a:spcPct val="50000"/>
              </a:spcBef>
              <a:defRPr/>
            </a:pPr>
            <a:r>
              <a:rPr lang="en-US" altLang="en-US" sz="1200" dirty="0">
                <a:solidFill>
                  <a:srgbClr val="FF0000"/>
                </a:solidFill>
              </a:rPr>
              <a:t>                   Donate</a:t>
            </a:r>
            <a:endParaRPr lang="en-US" altLang="en-US" sz="1200" dirty="0">
              <a:solidFill>
                <a:schemeClr val="accent1">
                  <a:lumMod val="75000"/>
                </a:schemeClr>
              </a:solidFill>
            </a:endParaRPr>
          </a:p>
          <a:p>
            <a:pPr eaLnBrk="1" hangingPunct="1">
              <a:spcBef>
                <a:spcPct val="50000"/>
              </a:spcBef>
              <a:defRPr/>
            </a:pPr>
            <a:r>
              <a:rPr lang="en-US" altLang="en-US" sz="1200" dirty="0">
                <a:solidFill>
                  <a:schemeClr val="accent1">
                    <a:lumMod val="75000"/>
                  </a:schemeClr>
                </a:solidFill>
              </a:rPr>
              <a:t>                   </a:t>
            </a:r>
            <a:r>
              <a:rPr lang="en-US" altLang="en-US" sz="1200" dirty="0">
                <a:solidFill>
                  <a:srgbClr val="FF0000"/>
                </a:solidFill>
              </a:rPr>
              <a:t>General</a:t>
            </a:r>
          </a:p>
          <a:p>
            <a:pPr eaLnBrk="1" hangingPunct="1">
              <a:spcBef>
                <a:spcPct val="50000"/>
              </a:spcBef>
              <a:defRPr/>
            </a:pPr>
            <a:endParaRPr lang="en-US" altLang="en-US" dirty="0"/>
          </a:p>
          <a:p>
            <a:pPr eaLnBrk="1" hangingPunct="1">
              <a:spcBef>
                <a:spcPct val="50000"/>
              </a:spcBef>
              <a:defRPr/>
            </a:pPr>
            <a:r>
              <a:rPr lang="en-US" altLang="en-US" dirty="0"/>
              <a:t>Use the above QR codes to “Donate to the Non-profit Grace Technology Organization, as a tax-deductible contribution. Note: you may use a Debit Card, Credit Card, Pay Pal, etc.</a:t>
            </a:r>
            <a:endParaRPr lang="en-US" altLang="en-US" b="1" dirty="0"/>
          </a:p>
        </p:txBody>
      </p:sp>
      <p:pic>
        <p:nvPicPr>
          <p:cNvPr id="26628" name="Picture 3" descr="A qr code with a tree in the middle&#10;&#10;Description automatically generated">
            <a:extLst>
              <a:ext uri="{FF2B5EF4-FFF2-40B4-BE49-F238E27FC236}">
                <a16:creationId xmlns:a16="http://schemas.microsoft.com/office/drawing/2014/main" id="{EEB9B9CC-84D4-283A-C58F-6B51FF9F16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3925" y="1160463"/>
            <a:ext cx="10922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4" descr="A qr code with a cross and a cross&#10;&#10;Description automatically generated">
            <a:extLst>
              <a:ext uri="{FF2B5EF4-FFF2-40B4-BE49-F238E27FC236}">
                <a16:creationId xmlns:a16="http://schemas.microsoft.com/office/drawing/2014/main" id="{3FC9C753-9CFB-1FEC-A0B1-119011D82C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7100" y="2538413"/>
            <a:ext cx="11811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5" descr="A qr code with a cross and anchor&#10;&#10;Description automatically generated">
            <a:extLst>
              <a:ext uri="{FF2B5EF4-FFF2-40B4-BE49-F238E27FC236}">
                <a16:creationId xmlns:a16="http://schemas.microsoft.com/office/drawing/2014/main" id="{348D56B9-FB6B-971C-7762-5489EC132C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0513" y="1760538"/>
            <a:ext cx="1103312"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TextBox 2">
            <a:extLst>
              <a:ext uri="{FF2B5EF4-FFF2-40B4-BE49-F238E27FC236}">
                <a16:creationId xmlns:a16="http://schemas.microsoft.com/office/drawing/2014/main" id="{B8C8CCC4-AA09-6508-8B55-78313B596585}"/>
              </a:ext>
            </a:extLst>
          </p:cNvPr>
          <p:cNvSpPr txBox="1">
            <a:spLocks noChangeArrowheads="1"/>
          </p:cNvSpPr>
          <p:nvPr/>
        </p:nvSpPr>
        <p:spPr bwMode="auto">
          <a:xfrm>
            <a:off x="685800" y="87313"/>
            <a:ext cx="8775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a:solidFill>
                  <a:srgbClr val="FF0000"/>
                </a:solidFill>
              </a:rPr>
              <a:t>7. My Organization “Samaria” Area (State Regions &amp; State) Outreach Program.ppt </a:t>
            </a:r>
          </a:p>
        </p:txBody>
      </p:sp>
    </p:spTree>
  </p:cSld>
  <p:clrMapOvr>
    <a:masterClrMapping/>
  </p:clrMapOvr>
  <p:transition advClick="0" advTm="3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7">
            <a:extLst>
              <a:ext uri="{FF2B5EF4-FFF2-40B4-BE49-F238E27FC236}">
                <a16:creationId xmlns:a16="http://schemas.microsoft.com/office/drawing/2014/main" id="{D6F5F613-7506-02DE-B093-EE6F300A4F22}"/>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2</a:t>
            </a:r>
          </a:p>
        </p:txBody>
      </p:sp>
      <p:sp>
        <p:nvSpPr>
          <p:cNvPr id="15363" name="Text Box 5">
            <a:extLst>
              <a:ext uri="{FF2B5EF4-FFF2-40B4-BE49-F238E27FC236}">
                <a16:creationId xmlns:a16="http://schemas.microsoft.com/office/drawing/2014/main" id="{377184B3-9EBA-F4BB-47D0-07C355662596}"/>
              </a:ext>
            </a:extLst>
          </p:cNvPr>
          <p:cNvSpPr txBox="1">
            <a:spLocks noChangeArrowheads="1"/>
          </p:cNvSpPr>
          <p:nvPr/>
        </p:nvSpPr>
        <p:spPr bwMode="auto">
          <a:xfrm>
            <a:off x="533400" y="831850"/>
            <a:ext cx="9067800" cy="39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741363" indent="-3429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98563" indent="-3429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65576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211296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5701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30273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4845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9417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300" u="sng">
                <a:solidFill>
                  <a:srgbClr val="6B6BF9"/>
                </a:solidFill>
                <a:latin typeface="Cooper Black" panose="0208090404030B020404" pitchFamily="18" charset="0"/>
              </a:rPr>
              <a:t>Background:</a:t>
            </a:r>
          </a:p>
          <a:p>
            <a:pPr eaLnBrk="1" hangingPunct="1">
              <a:spcBef>
                <a:spcPct val="50000"/>
              </a:spcBef>
              <a:buFontTx/>
              <a:buNone/>
            </a:pPr>
            <a:r>
              <a:rPr lang="en-US" altLang="en-US" sz="1300">
                <a:latin typeface="Cooper Black" panose="0208090404030B020404" pitchFamily="18" charset="0"/>
              </a:rPr>
              <a:t>This program, along with our ten other similar Church Bible Legacy Cloud Apps have their origins in the fact that Winona, my wife, loved and taught children in public, private and religious organizations for 70 years.</a:t>
            </a:r>
          </a:p>
          <a:p>
            <a:pPr eaLnBrk="1" hangingPunct="1">
              <a:spcBef>
                <a:spcPct val="50000"/>
              </a:spcBef>
              <a:buFontTx/>
              <a:buNone/>
            </a:pPr>
            <a:r>
              <a:rPr lang="en-US" altLang="en-US" sz="1300">
                <a:latin typeface="Cooper Black" panose="0208090404030B020404" pitchFamily="18" charset="0"/>
              </a:rPr>
              <a:t>Winona and her husband always had an overwhelming desire to get the word out, particularly to children. </a:t>
            </a:r>
          </a:p>
          <a:p>
            <a:pPr eaLnBrk="1" hangingPunct="1">
              <a:spcBef>
                <a:spcPct val="50000"/>
              </a:spcBef>
              <a:buFontTx/>
              <a:buNone/>
            </a:pPr>
            <a:r>
              <a:rPr lang="en-US" altLang="en-US" sz="1300">
                <a:latin typeface="Cooper Black" panose="0208090404030B020404" pitchFamily="18" charset="0"/>
              </a:rPr>
              <a:t>Churches, Associations, State Regions, States and Volunteer Christian Groups should also not expect everyone to automatically come to their brick-and-mortar Churches. Acts 1:8 says go! This, “Samaria”, is the third of four places to go and spread the Good News.</a:t>
            </a:r>
          </a:p>
          <a:p>
            <a:pPr eaLnBrk="1" hangingPunct="1">
              <a:spcBef>
                <a:spcPct val="50000"/>
              </a:spcBef>
              <a:buFontTx/>
              <a:buNone/>
            </a:pPr>
            <a:r>
              <a:rPr lang="en-US" altLang="en-US" sz="1300">
                <a:latin typeface="Cooper Black" panose="0208090404030B020404" pitchFamily="18" charset="0"/>
              </a:rPr>
              <a:t> It is also based on the belief that each Christian should fulfill Jesus’ command that they should go into the whole World, starting at “Jerusalem”, Then to “Judea”, “Samaria”, and the “Uttermost Parts of the World”. All community and Family needs should be met. Matthew 28:19-20 provides us our command, including encouraging each and all individuals to accept Jesus as their Savior and Lord. The new Christians should serve in the Church, and of course, follow Jesus’ Command  to “Get the word out”.</a:t>
            </a:r>
          </a:p>
          <a:p>
            <a:pPr eaLnBrk="1" hangingPunct="1">
              <a:spcBef>
                <a:spcPct val="50000"/>
              </a:spcBef>
              <a:buFontTx/>
              <a:buNone/>
            </a:pPr>
            <a:r>
              <a:rPr lang="en-US" altLang="en-US" sz="1300">
                <a:latin typeface="Cooper Black" panose="0208090404030B020404" pitchFamily="18" charset="0"/>
              </a:rPr>
              <a:t>Although this App is normally performed by a State Convention, by both State Regions and State, Churches or a Non-Church Christian Group of very dedicated Christians may band together and help. The Cloud4Christ, UsSowingSeed.org App, should be used.</a:t>
            </a:r>
          </a:p>
        </p:txBody>
      </p:sp>
      <p:sp>
        <p:nvSpPr>
          <p:cNvPr id="15364" name="TextBox 2">
            <a:extLst>
              <a:ext uri="{FF2B5EF4-FFF2-40B4-BE49-F238E27FC236}">
                <a16:creationId xmlns:a16="http://schemas.microsoft.com/office/drawing/2014/main" id="{B08F01D3-A83F-382D-65F7-C923BD5239D9}"/>
              </a:ext>
            </a:extLst>
          </p:cNvPr>
          <p:cNvSpPr txBox="1">
            <a:spLocks noChangeArrowheads="1"/>
          </p:cNvSpPr>
          <p:nvPr/>
        </p:nvSpPr>
        <p:spPr bwMode="auto">
          <a:xfrm>
            <a:off x="685800" y="87313"/>
            <a:ext cx="8775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a:solidFill>
                  <a:srgbClr val="FF0000"/>
                </a:solidFill>
              </a:rPr>
              <a:t>7. My Organization “Samaria” Area (State Regions) Outreach Program.ppt </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a:extLst>
              <a:ext uri="{FF2B5EF4-FFF2-40B4-BE49-F238E27FC236}">
                <a16:creationId xmlns:a16="http://schemas.microsoft.com/office/drawing/2014/main" id="{081F4F92-AB08-75FB-3D44-E04EE7F55CC8}"/>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3</a:t>
            </a:r>
          </a:p>
        </p:txBody>
      </p:sp>
      <p:sp>
        <p:nvSpPr>
          <p:cNvPr id="16387" name="Text Box 2">
            <a:extLst>
              <a:ext uri="{FF2B5EF4-FFF2-40B4-BE49-F238E27FC236}">
                <a16:creationId xmlns:a16="http://schemas.microsoft.com/office/drawing/2014/main" id="{6B228FB9-C867-A9F4-BD45-A6217660A2F5}"/>
              </a:ext>
            </a:extLst>
          </p:cNvPr>
          <p:cNvSpPr txBox="1">
            <a:spLocks noChangeArrowheads="1"/>
          </p:cNvSpPr>
          <p:nvPr/>
        </p:nvSpPr>
        <p:spPr bwMode="auto">
          <a:xfrm>
            <a:off x="671513" y="1163638"/>
            <a:ext cx="8789987" cy="303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741363" indent="-3429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98563" indent="-3429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65576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211296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5701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30273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4845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9417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600" u="sng">
                <a:solidFill>
                  <a:srgbClr val="6B6BF9"/>
                </a:solidFill>
                <a:latin typeface="Arial Black" panose="020B0A04020102020204" pitchFamily="34" charset="0"/>
              </a:rPr>
              <a:t>Purpose:</a:t>
            </a:r>
          </a:p>
          <a:p>
            <a:pPr eaLnBrk="1" hangingPunct="1">
              <a:spcBef>
                <a:spcPct val="50000"/>
              </a:spcBef>
              <a:buFontTx/>
              <a:buNone/>
            </a:pPr>
            <a:r>
              <a:rPr lang="en-US" altLang="en-US" sz="1600">
                <a:latin typeface="Arial Black" panose="020B0A04020102020204" pitchFamily="34" charset="0"/>
              </a:rPr>
              <a:t>The purpose of this “Samaria” (State Regions and each State) 0utreach App is to deliver 3 to 4 age graded Bibles to each residence in the Church’s selected “Samaria” area, during the next few months. It is our prayer that current Generation Families (Parents, Sons and Daughters) as Street Captains, will respond in a Spirit filled way. This appears to have partially happened at 4 Colleges/Universities in 2023-2024. </a:t>
            </a:r>
          </a:p>
          <a:p>
            <a:pPr eaLnBrk="1" hangingPunct="1">
              <a:spcBef>
                <a:spcPct val="50000"/>
              </a:spcBef>
              <a:buFontTx/>
              <a:buNone/>
            </a:pPr>
            <a:r>
              <a:rPr lang="en-US" altLang="en-US" sz="1600">
                <a:latin typeface="Arial Black" panose="020B0A04020102020204" pitchFamily="34" charset="0"/>
              </a:rPr>
              <a:t>It is planned that personal relationships as appropriate be established, needs be discovered and met, prayers be offered, and witnessing be conducted. By these activities, many will come to put their faith and trust in Jesus, the true Creator of the universe. Who is your One? </a:t>
            </a:r>
          </a:p>
        </p:txBody>
      </p:sp>
      <p:sp>
        <p:nvSpPr>
          <p:cNvPr id="16388" name="TextBox 2">
            <a:extLst>
              <a:ext uri="{FF2B5EF4-FFF2-40B4-BE49-F238E27FC236}">
                <a16:creationId xmlns:a16="http://schemas.microsoft.com/office/drawing/2014/main" id="{1875285B-0DE3-CBE0-46BF-445D55E184F5}"/>
              </a:ext>
            </a:extLst>
          </p:cNvPr>
          <p:cNvSpPr txBox="1">
            <a:spLocks noChangeArrowheads="1"/>
          </p:cNvSpPr>
          <p:nvPr/>
        </p:nvSpPr>
        <p:spPr bwMode="auto">
          <a:xfrm>
            <a:off x="685800" y="87313"/>
            <a:ext cx="8775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a:solidFill>
                  <a:srgbClr val="FF0000"/>
                </a:solidFill>
              </a:rPr>
              <a:t>7. My Organization “Samaria” Area (State Regions) Outreach Program.ppt </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a:extLst>
              <a:ext uri="{FF2B5EF4-FFF2-40B4-BE49-F238E27FC236}">
                <a16:creationId xmlns:a16="http://schemas.microsoft.com/office/drawing/2014/main" id="{563E5CF9-2312-BC69-060A-04A518FB2DDC}"/>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4</a:t>
            </a:r>
          </a:p>
        </p:txBody>
      </p:sp>
      <p:sp>
        <p:nvSpPr>
          <p:cNvPr id="17411" name="Text Box 4">
            <a:extLst>
              <a:ext uri="{FF2B5EF4-FFF2-40B4-BE49-F238E27FC236}">
                <a16:creationId xmlns:a16="http://schemas.microsoft.com/office/drawing/2014/main" id="{DC160EFD-75AF-EE3C-04AE-532B752592D1}"/>
              </a:ext>
            </a:extLst>
          </p:cNvPr>
          <p:cNvSpPr txBox="1">
            <a:spLocks noChangeArrowheads="1"/>
          </p:cNvSpPr>
          <p:nvPr/>
        </p:nvSpPr>
        <p:spPr bwMode="auto">
          <a:xfrm>
            <a:off x="381000" y="993775"/>
            <a:ext cx="9128125" cy="364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600" u="sng">
                <a:solidFill>
                  <a:srgbClr val="6B6BF9"/>
                </a:solidFill>
                <a:latin typeface="Cooper Black" panose="0208090404030B020404" pitchFamily="18" charset="0"/>
              </a:rPr>
              <a:t>Scope</a:t>
            </a:r>
          </a:p>
          <a:p>
            <a:pPr eaLnBrk="1" hangingPunct="1">
              <a:spcBef>
                <a:spcPct val="50000"/>
              </a:spcBef>
              <a:buFontTx/>
              <a:buNone/>
            </a:pPr>
            <a:r>
              <a:rPr lang="en-US" altLang="en-US" sz="1600">
                <a:latin typeface="Cooper Black" panose="0208090404030B020404" pitchFamily="18" charset="0"/>
              </a:rPr>
              <a:t>The scope of this “Samaria” outreach program Outside the Church walls may include:</a:t>
            </a:r>
          </a:p>
          <a:p>
            <a:pPr eaLnBrk="1" hangingPunct="1">
              <a:spcBef>
                <a:spcPct val="50000"/>
              </a:spcBef>
              <a:buFontTx/>
              <a:buNone/>
            </a:pPr>
            <a:r>
              <a:rPr lang="en-US" altLang="en-US" sz="1600">
                <a:latin typeface="Cooper Black" panose="0208090404030B020404" pitchFamily="18" charset="0"/>
              </a:rPr>
              <a:t>	1. Preparing a wall Map or a streaming TV highlighting all State Region streets, 	     noting Streets that have not been included in any Church “Jerusalem” or 	     “Judea” area. </a:t>
            </a:r>
          </a:p>
          <a:p>
            <a:pPr eaLnBrk="1" hangingPunct="1">
              <a:spcBef>
                <a:spcPct val="50000"/>
              </a:spcBef>
              <a:buFontTx/>
              <a:buNone/>
            </a:pPr>
            <a:r>
              <a:rPr lang="en-US" altLang="en-US" sz="1600">
                <a:latin typeface="Cooper Black" panose="0208090404030B020404" pitchFamily="18" charset="0"/>
              </a:rPr>
              <a:t> 	2. Using the Cloud4Christ.org database Platform for residence familiers</a:t>
            </a:r>
          </a:p>
          <a:p>
            <a:pPr eaLnBrk="1" hangingPunct="1">
              <a:spcBef>
                <a:spcPct val="50000"/>
              </a:spcBef>
              <a:buFontTx/>
              <a:buNone/>
            </a:pPr>
            <a:r>
              <a:rPr lang="en-US" altLang="en-US" sz="1600">
                <a:latin typeface="Cooper Black" panose="0208090404030B020404" pitchFamily="18" charset="0"/>
              </a:rPr>
              <a:t>	3. Recruiting co-laborers from Associations, Churches, Community, etc. to act 	     as team members</a:t>
            </a:r>
          </a:p>
          <a:p>
            <a:pPr eaLnBrk="1" hangingPunct="1">
              <a:spcBef>
                <a:spcPct val="50000"/>
              </a:spcBef>
              <a:buFontTx/>
              <a:buNone/>
            </a:pPr>
            <a:r>
              <a:rPr lang="en-US" altLang="en-US" sz="1600">
                <a:latin typeface="Cooper Black" panose="0208090404030B020404" pitchFamily="18" charset="0"/>
              </a:rPr>
              <a:t>	4.  Defining, prioritizing, scheduling and performing Bible activities</a:t>
            </a:r>
          </a:p>
          <a:p>
            <a:pPr eaLnBrk="1" hangingPunct="1">
              <a:spcBef>
                <a:spcPct val="50000"/>
              </a:spcBef>
              <a:buFontTx/>
              <a:buNone/>
            </a:pPr>
            <a:r>
              <a:rPr lang="en-US" altLang="en-US" sz="1600">
                <a:latin typeface="Cooper Black" panose="0208090404030B020404" pitchFamily="18" charset="0"/>
              </a:rPr>
              <a:t>	5. Praying; Visiting; Witnessing; Presenting Training Classes; , etc.</a:t>
            </a:r>
          </a:p>
          <a:p>
            <a:pPr eaLnBrk="1" hangingPunct="1">
              <a:spcBef>
                <a:spcPct val="50000"/>
              </a:spcBef>
              <a:buFontTx/>
              <a:buNone/>
            </a:pPr>
            <a:r>
              <a:rPr lang="en-US" altLang="en-US" sz="1600">
                <a:latin typeface="Cooper Black" panose="0208090404030B020404" pitchFamily="18" charset="0"/>
              </a:rPr>
              <a:t>	6. Coordinating with the Associations and its Churches.</a:t>
            </a:r>
            <a:r>
              <a:rPr lang="en-US" altLang="en-US" sz="1600" b="1">
                <a:latin typeface="Cooper Black" panose="0208090404030B020404" pitchFamily="18" charset="0"/>
              </a:rPr>
              <a:t> </a:t>
            </a:r>
          </a:p>
        </p:txBody>
      </p:sp>
      <p:sp>
        <p:nvSpPr>
          <p:cNvPr id="17412" name="TextBox 2">
            <a:extLst>
              <a:ext uri="{FF2B5EF4-FFF2-40B4-BE49-F238E27FC236}">
                <a16:creationId xmlns:a16="http://schemas.microsoft.com/office/drawing/2014/main" id="{CB3151EE-402E-7F76-4B68-5F510BFE62B4}"/>
              </a:ext>
            </a:extLst>
          </p:cNvPr>
          <p:cNvSpPr txBox="1">
            <a:spLocks noChangeArrowheads="1"/>
          </p:cNvSpPr>
          <p:nvPr/>
        </p:nvSpPr>
        <p:spPr bwMode="auto">
          <a:xfrm>
            <a:off x="685800" y="87313"/>
            <a:ext cx="8775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a:solidFill>
                  <a:srgbClr val="FF0000"/>
                </a:solidFill>
              </a:rPr>
              <a:t>7. My Organization “Samaria” Area (State Regions) Outreach Program.ppt </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8">
            <a:extLst>
              <a:ext uri="{FF2B5EF4-FFF2-40B4-BE49-F238E27FC236}">
                <a16:creationId xmlns:a16="http://schemas.microsoft.com/office/drawing/2014/main" id="{BE74089C-0E2A-43E8-C33E-DF5028F97B79}"/>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5</a:t>
            </a:r>
          </a:p>
        </p:txBody>
      </p:sp>
      <p:sp>
        <p:nvSpPr>
          <p:cNvPr id="2" name="Text Box 5">
            <a:extLst>
              <a:ext uri="{FF2B5EF4-FFF2-40B4-BE49-F238E27FC236}">
                <a16:creationId xmlns:a16="http://schemas.microsoft.com/office/drawing/2014/main" id="{1B155DB4-E3F3-C56F-1EA0-C3C007FCA8E6}"/>
              </a:ext>
            </a:extLst>
          </p:cNvPr>
          <p:cNvSpPr txBox="1">
            <a:spLocks noChangeArrowheads="1"/>
          </p:cNvSpPr>
          <p:nvPr/>
        </p:nvSpPr>
        <p:spPr bwMode="auto">
          <a:xfrm>
            <a:off x="633413" y="825500"/>
            <a:ext cx="8791575" cy="3794125"/>
          </a:xfrm>
          <a:prstGeom prst="rect">
            <a:avLst/>
          </a:prstGeom>
          <a:noFill/>
          <a:ln>
            <a:noFill/>
          </a:ln>
          <a:effectLst/>
        </p:spPr>
        <p:txBody>
          <a:bodyPr lIns="76577" tIns="38289" rIns="76577" bIns="38289">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r>
              <a:rPr lang="en-US" altLang="en-US" sz="1300" u="sng" dirty="0">
                <a:solidFill>
                  <a:srgbClr val="6B6BF9"/>
                </a:solidFill>
                <a:latin typeface="Arial Black" panose="020B0A04020102020204" pitchFamily="34" charset="0"/>
              </a:rPr>
              <a:t>The Program is important because:</a:t>
            </a:r>
          </a:p>
          <a:p>
            <a:pPr eaLnBrk="1" hangingPunct="1">
              <a:spcBef>
                <a:spcPct val="50000"/>
              </a:spcBef>
              <a:buFontTx/>
              <a:buAutoNum type="arabicPeriod"/>
              <a:defRPr/>
            </a:pPr>
            <a:r>
              <a:rPr lang="en-US" altLang="en-US" sz="1300" dirty="0">
                <a:latin typeface="Arial Black" panose="020B0A04020102020204" pitchFamily="34" charset="0"/>
              </a:rPr>
              <a:t>There is not enough time to allow using just old methods and organizations. A new state-of-the-art Cloud Platform with App’s must be quickly finished and used now. The Church Planting Movement must also continue and be well planned and implemented. The use of these tools will be possible in early 2024 via </a:t>
            </a:r>
            <a:r>
              <a:rPr lang="en-US" altLang="en-US" sz="1300" dirty="0">
                <a:latin typeface="Arial Black" panose="020B0A04020102020204" pitchFamily="34" charset="0"/>
                <a:hlinkClick r:id="rId2"/>
              </a:rPr>
              <a:t>www.Cloud4Christ</a:t>
            </a:r>
            <a:r>
              <a:rPr lang="en-US" altLang="en-US" sz="1300" dirty="0">
                <a:solidFill>
                  <a:schemeClr val="accent5">
                    <a:lumMod val="50000"/>
                  </a:schemeClr>
                </a:solidFill>
                <a:latin typeface="Arial Black" panose="020B0A04020102020204" pitchFamily="34" charset="0"/>
              </a:rPr>
              <a:t>.org </a:t>
            </a:r>
            <a:r>
              <a:rPr lang="en-US" altLang="en-US" sz="1300" dirty="0">
                <a:latin typeface="Arial Black" panose="020B0A04020102020204" pitchFamily="34" charset="0"/>
              </a:rPr>
              <a:t>Platform. Web Apps, (such as, UsSowingSeed.org . </a:t>
            </a:r>
            <a:r>
              <a:rPr lang="en-US" altLang="en-US" sz="1400" dirty="0">
                <a:latin typeface="Cooper Black" panose="0208090404030B020404" pitchFamily="18" charset="0"/>
              </a:rPr>
              <a:t>We need to effectively use more laborers, and social media also. </a:t>
            </a:r>
            <a:endParaRPr lang="en-US" altLang="en-US" sz="1300" dirty="0">
              <a:latin typeface="Arial Black" panose="020B0A04020102020204" pitchFamily="34" charset="0"/>
            </a:endParaRPr>
          </a:p>
          <a:p>
            <a:pPr eaLnBrk="1" hangingPunct="1">
              <a:spcBef>
                <a:spcPct val="50000"/>
              </a:spcBef>
              <a:buFontTx/>
              <a:buNone/>
              <a:defRPr/>
            </a:pPr>
            <a:r>
              <a:rPr lang="en-US" altLang="en-US" sz="1300" dirty="0">
                <a:latin typeface="Arial Black" panose="020B0A04020102020204" pitchFamily="34" charset="0"/>
              </a:rPr>
              <a:t>2.   God has been at work over 2000 Years getting Individuals, Groups and Organizations ready for a possible End-time push. I believe the older generation may mainly provide required guidance, but I believe the Current Families of Adults; Youth; College and University Students must do the heavy lifting.</a:t>
            </a:r>
          </a:p>
          <a:p>
            <a:pPr eaLnBrk="1" hangingPunct="1">
              <a:spcBef>
                <a:spcPct val="50000"/>
              </a:spcBef>
              <a:buFontTx/>
              <a:buNone/>
              <a:defRPr/>
            </a:pPr>
            <a:r>
              <a:rPr lang="en-US" altLang="en-US" sz="1300" dirty="0">
                <a:latin typeface="Arial Black" panose="020B0A04020102020204" pitchFamily="34" charset="0"/>
              </a:rPr>
              <a:t>3.   God has purposed each of us; and has called and has placed each of us in our roles.</a:t>
            </a:r>
          </a:p>
          <a:p>
            <a:pPr eaLnBrk="1" hangingPunct="1">
              <a:spcBef>
                <a:spcPct val="50000"/>
              </a:spcBef>
              <a:buFontTx/>
              <a:buAutoNum type="arabicPeriod" startAt="4"/>
              <a:defRPr/>
            </a:pPr>
            <a:r>
              <a:rPr lang="en-US" altLang="en-US" sz="1300" dirty="0">
                <a:latin typeface="Arial Black" panose="020B0A04020102020204" pitchFamily="34" charset="0"/>
              </a:rPr>
              <a:t>   This new technology is needed now to instantaneously allow immediate, collaborative, and complete integration and proof of Great Commission completion. Please Log onto  www.UsSowingSee.org and sign-up to perform this work in your State Region.</a:t>
            </a:r>
          </a:p>
          <a:p>
            <a:pPr eaLnBrk="1" hangingPunct="1">
              <a:spcBef>
                <a:spcPct val="50000"/>
              </a:spcBef>
              <a:buFontTx/>
              <a:buAutoNum type="arabicPeriod" startAt="4"/>
              <a:defRPr/>
            </a:pPr>
            <a:r>
              <a:rPr lang="en-US" altLang="en-US" sz="1300" dirty="0">
                <a:latin typeface="Arial Black" panose="020B0A04020102020204" pitchFamily="34" charset="0"/>
              </a:rPr>
              <a:t>   God will be glorified when we use all means to fill his Universal Church, with those believers Jesus has and will grant new life for Eternity.                    </a:t>
            </a:r>
          </a:p>
        </p:txBody>
      </p:sp>
      <p:sp>
        <p:nvSpPr>
          <p:cNvPr id="18436" name="TextBox 2">
            <a:extLst>
              <a:ext uri="{FF2B5EF4-FFF2-40B4-BE49-F238E27FC236}">
                <a16:creationId xmlns:a16="http://schemas.microsoft.com/office/drawing/2014/main" id="{C4D9DB2B-3021-4874-8FB2-F570A624E876}"/>
              </a:ext>
            </a:extLst>
          </p:cNvPr>
          <p:cNvSpPr txBox="1">
            <a:spLocks noChangeArrowheads="1"/>
          </p:cNvSpPr>
          <p:nvPr/>
        </p:nvSpPr>
        <p:spPr bwMode="auto">
          <a:xfrm>
            <a:off x="685800" y="87313"/>
            <a:ext cx="8775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a:solidFill>
                  <a:srgbClr val="FF0000"/>
                </a:solidFill>
              </a:rPr>
              <a:t>7. My Organization “Samaria” Area (State Regions) Outreach Program.ppt </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6">
            <a:extLst>
              <a:ext uri="{FF2B5EF4-FFF2-40B4-BE49-F238E27FC236}">
                <a16:creationId xmlns:a16="http://schemas.microsoft.com/office/drawing/2014/main" id="{BA666046-2EC8-98F6-F349-D86658202794}"/>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6</a:t>
            </a:r>
          </a:p>
        </p:txBody>
      </p:sp>
      <p:sp>
        <p:nvSpPr>
          <p:cNvPr id="19459" name="Text Box 4">
            <a:extLst>
              <a:ext uri="{FF2B5EF4-FFF2-40B4-BE49-F238E27FC236}">
                <a16:creationId xmlns:a16="http://schemas.microsoft.com/office/drawing/2014/main" id="{26C52880-9613-55D7-8037-3BE84572CC70}"/>
              </a:ext>
            </a:extLst>
          </p:cNvPr>
          <p:cNvSpPr txBox="1">
            <a:spLocks noChangeArrowheads="1"/>
          </p:cNvSpPr>
          <p:nvPr/>
        </p:nvSpPr>
        <p:spPr bwMode="auto">
          <a:xfrm>
            <a:off x="671513" y="1493838"/>
            <a:ext cx="8701087" cy="257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577" tIns="38289" rIns="76577" bIns="38289">
            <a:spAutoFit/>
          </a:bodyPr>
          <a:lstStyle>
            <a:lvl1pPr marL="342900" indent="-3429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727075" indent="-3429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11250" indent="-3429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493838"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87801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3352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7924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2496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7068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u="sng">
                <a:solidFill>
                  <a:srgbClr val="6B6BF9"/>
                </a:solidFill>
                <a:latin typeface="Arial Black" panose="020B0A04020102020204" pitchFamily="34" charset="0"/>
              </a:rPr>
              <a:t>Eleven  Universal Elements for Churches/Missions:</a:t>
            </a:r>
          </a:p>
          <a:p>
            <a:pPr eaLnBrk="1" hangingPunct="1">
              <a:spcBef>
                <a:spcPct val="50000"/>
              </a:spcBef>
              <a:buFontTx/>
              <a:buNone/>
            </a:pPr>
            <a:r>
              <a:rPr lang="en-US" altLang="en-US" sz="1800">
                <a:latin typeface="Arial Black" panose="020B0A04020102020204" pitchFamily="34" charset="0"/>
              </a:rPr>
              <a:t>1. Extraordinary Prayer (Essential to have a dedicated Prayer Team)</a:t>
            </a:r>
          </a:p>
          <a:p>
            <a:pPr eaLnBrk="1" hangingPunct="1">
              <a:spcBef>
                <a:spcPct val="50000"/>
              </a:spcBef>
              <a:buFontTx/>
              <a:buNone/>
            </a:pPr>
            <a:r>
              <a:rPr lang="en-US" altLang="en-US" sz="1800">
                <a:latin typeface="Arial Black" panose="020B0A04020102020204" pitchFamily="34" charset="0"/>
              </a:rPr>
              <a:t>2.	Abundant Evangelism such as “Choose Your One” </a:t>
            </a:r>
          </a:p>
          <a:p>
            <a:pPr eaLnBrk="1" hangingPunct="1">
              <a:spcBef>
                <a:spcPct val="50000"/>
              </a:spcBef>
              <a:buFontTx/>
              <a:buAutoNum type="arabicPeriod" startAt="3"/>
            </a:pPr>
            <a:r>
              <a:rPr lang="en-US" altLang="en-US" sz="1800">
                <a:latin typeface="Arial Black" panose="020B0A04020102020204" pitchFamily="34" charset="0"/>
              </a:rPr>
              <a:t>Intentional Priorities given to Cloud4Christ.org Ministries and Grace Technology administered 59 Cloud4Christ.org Platform Web Apps</a:t>
            </a:r>
          </a:p>
          <a:p>
            <a:pPr eaLnBrk="1" hangingPunct="1">
              <a:spcBef>
                <a:spcPct val="50000"/>
              </a:spcBef>
              <a:buFontTx/>
              <a:buAutoNum type="arabicPeriod" startAt="3"/>
            </a:pPr>
            <a:r>
              <a:rPr lang="en-US" altLang="en-US" sz="1800">
                <a:latin typeface="Arial Black" panose="020B0A04020102020204" pitchFamily="34" charset="0"/>
              </a:rPr>
              <a:t>Authority of God’s Word</a:t>
            </a:r>
          </a:p>
        </p:txBody>
      </p:sp>
      <p:sp>
        <p:nvSpPr>
          <p:cNvPr id="19460" name="TextBox 2">
            <a:extLst>
              <a:ext uri="{FF2B5EF4-FFF2-40B4-BE49-F238E27FC236}">
                <a16:creationId xmlns:a16="http://schemas.microsoft.com/office/drawing/2014/main" id="{0EBA7618-CBCA-F184-1CB7-3EF13AD023BA}"/>
              </a:ext>
            </a:extLst>
          </p:cNvPr>
          <p:cNvSpPr txBox="1">
            <a:spLocks noChangeArrowheads="1"/>
          </p:cNvSpPr>
          <p:nvPr/>
        </p:nvSpPr>
        <p:spPr bwMode="auto">
          <a:xfrm>
            <a:off x="685800" y="87313"/>
            <a:ext cx="8775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a:solidFill>
                  <a:srgbClr val="FF0000"/>
                </a:solidFill>
              </a:rPr>
              <a:t>7. My Organization “Samaria” Area (State Regions) Outreach Program.ppt </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a:extLst>
              <a:ext uri="{FF2B5EF4-FFF2-40B4-BE49-F238E27FC236}">
                <a16:creationId xmlns:a16="http://schemas.microsoft.com/office/drawing/2014/main" id="{A78BA491-9A9F-D32F-7707-83C78A3FEEE0}"/>
              </a:ext>
            </a:extLst>
          </p:cNvPr>
          <p:cNvSpPr txBox="1">
            <a:spLocks noChangeArrowheads="1"/>
          </p:cNvSpPr>
          <p:nvPr/>
        </p:nvSpPr>
        <p:spPr bwMode="auto">
          <a:xfrm>
            <a:off x="671513" y="1306513"/>
            <a:ext cx="8789987"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577" tIns="38289" rIns="76577" bIns="38289">
            <a:spAutoFit/>
          </a:bodyPr>
          <a:lstStyle>
            <a:lvl1pPr marL="342900" indent="-3429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727075" indent="-3429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11250" indent="-3429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493838"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87801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3352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7924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2496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7068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600" u="sng">
                <a:solidFill>
                  <a:srgbClr val="6B6BF9"/>
                </a:solidFill>
                <a:latin typeface="Arial Black" panose="020B0A04020102020204" pitchFamily="34" charset="0"/>
              </a:rPr>
              <a:t>Nine Universal Elements for Churches/Missions - Continued:</a:t>
            </a:r>
          </a:p>
          <a:p>
            <a:pPr eaLnBrk="1" hangingPunct="1">
              <a:spcBef>
                <a:spcPct val="50000"/>
              </a:spcBef>
              <a:buFontTx/>
              <a:buNone/>
            </a:pPr>
            <a:r>
              <a:rPr lang="en-US" altLang="en-US" sz="1600">
                <a:latin typeface="Arial Black" panose="020B0A04020102020204" pitchFamily="34" charset="0"/>
              </a:rPr>
              <a:t>5.  Place Each Church Member in Position (s) based on their Gifts, Training and Interests</a:t>
            </a:r>
          </a:p>
          <a:p>
            <a:pPr eaLnBrk="1" hangingPunct="1">
              <a:spcBef>
                <a:spcPct val="50000"/>
              </a:spcBef>
              <a:buFontTx/>
              <a:buNone/>
            </a:pPr>
            <a:r>
              <a:rPr lang="en-US" altLang="en-US" sz="1600">
                <a:latin typeface="Arial Black" panose="020B0A04020102020204" pitchFamily="34" charset="0"/>
              </a:rPr>
              <a:t>6.	Train Personnel for Great Commission Work in your “Samaria” Area, and Beyond</a:t>
            </a:r>
          </a:p>
        </p:txBody>
      </p:sp>
      <p:sp>
        <p:nvSpPr>
          <p:cNvPr id="20483" name="Text Box 6">
            <a:extLst>
              <a:ext uri="{FF2B5EF4-FFF2-40B4-BE49-F238E27FC236}">
                <a16:creationId xmlns:a16="http://schemas.microsoft.com/office/drawing/2014/main" id="{6466A273-20DB-DEA2-76C5-9F046BDDCFAE}"/>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7</a:t>
            </a:r>
          </a:p>
        </p:txBody>
      </p:sp>
      <p:sp>
        <p:nvSpPr>
          <p:cNvPr id="20484" name="TextBox 2">
            <a:extLst>
              <a:ext uri="{FF2B5EF4-FFF2-40B4-BE49-F238E27FC236}">
                <a16:creationId xmlns:a16="http://schemas.microsoft.com/office/drawing/2014/main" id="{90551647-F424-DE7C-0634-D53694E20C20}"/>
              </a:ext>
            </a:extLst>
          </p:cNvPr>
          <p:cNvSpPr txBox="1">
            <a:spLocks noChangeArrowheads="1"/>
          </p:cNvSpPr>
          <p:nvPr/>
        </p:nvSpPr>
        <p:spPr bwMode="auto">
          <a:xfrm>
            <a:off x="685800" y="87313"/>
            <a:ext cx="8775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a:solidFill>
                  <a:srgbClr val="FF0000"/>
                </a:solidFill>
              </a:rPr>
              <a:t>7. My Organization “Samaria” Area (State Regions) Outreach Program.ppt </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a:extLst>
              <a:ext uri="{FF2B5EF4-FFF2-40B4-BE49-F238E27FC236}">
                <a16:creationId xmlns:a16="http://schemas.microsoft.com/office/drawing/2014/main" id="{A829F4C1-9C29-68E8-6C86-ADC0A687A71D}"/>
              </a:ext>
            </a:extLst>
          </p:cNvPr>
          <p:cNvSpPr txBox="1">
            <a:spLocks noChangeArrowheads="1"/>
          </p:cNvSpPr>
          <p:nvPr/>
        </p:nvSpPr>
        <p:spPr bwMode="auto">
          <a:xfrm>
            <a:off x="9067800" y="5040313"/>
            <a:ext cx="457200" cy="28257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8</a:t>
            </a:r>
          </a:p>
        </p:txBody>
      </p:sp>
      <p:sp>
        <p:nvSpPr>
          <p:cNvPr id="21507" name="Text Box 3">
            <a:extLst>
              <a:ext uri="{FF2B5EF4-FFF2-40B4-BE49-F238E27FC236}">
                <a16:creationId xmlns:a16="http://schemas.microsoft.com/office/drawing/2014/main" id="{5D533356-384B-3BF8-5C2E-EB8165001ADA}"/>
              </a:ext>
            </a:extLst>
          </p:cNvPr>
          <p:cNvSpPr txBox="1">
            <a:spLocks noChangeArrowheads="1"/>
          </p:cNvSpPr>
          <p:nvPr/>
        </p:nvSpPr>
        <p:spPr bwMode="auto">
          <a:xfrm>
            <a:off x="647700" y="1409700"/>
            <a:ext cx="8840788" cy="256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56" tIns="34429" rIns="68856" bIns="34429">
            <a:spAutoFit/>
          </a:bodyPr>
          <a:lstStyle>
            <a:lvl1pPr marL="457200" indent="-4572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800100" indent="-4572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46175" indent="-4572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490663"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835150"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2923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7495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2067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6639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a:latin typeface="Cooper Black" panose="0208090404030B020404" pitchFamily="18" charset="0"/>
              </a:rPr>
              <a:t>Organization Needs </a:t>
            </a:r>
          </a:p>
          <a:p>
            <a:pPr eaLnBrk="1" hangingPunct="1">
              <a:spcBef>
                <a:spcPct val="50000"/>
              </a:spcBef>
              <a:buFontTx/>
              <a:buNone/>
            </a:pPr>
            <a:r>
              <a:rPr lang="en-US" altLang="en-US" sz="1800">
                <a:latin typeface="Cooper Black" panose="0208090404030B020404" pitchFamily="18" charset="0"/>
              </a:rPr>
              <a:t>	1. Program Leaders – Select an Assistant, and Manage these Activities within the “Samaria Regions and State Area”</a:t>
            </a:r>
          </a:p>
          <a:p>
            <a:pPr eaLnBrk="1" hangingPunct="1">
              <a:spcBef>
                <a:spcPct val="50000"/>
              </a:spcBef>
              <a:buFontTx/>
              <a:buNone/>
            </a:pPr>
            <a:r>
              <a:rPr lang="en-US" altLang="en-US" sz="1800">
                <a:latin typeface="Cooper Black" panose="0208090404030B020404" pitchFamily="18" charset="0"/>
              </a:rPr>
              <a:t>	2.  Program Leader Assistant</a:t>
            </a:r>
          </a:p>
          <a:p>
            <a:pPr eaLnBrk="1" hangingPunct="1">
              <a:spcBef>
                <a:spcPct val="50000"/>
              </a:spcBef>
              <a:buFontTx/>
              <a:buNone/>
            </a:pPr>
            <a:r>
              <a:rPr lang="en-US" altLang="en-US" sz="1800">
                <a:latin typeface="Cooper Black" panose="0208090404030B020404" pitchFamily="18" charset="0"/>
              </a:rPr>
              <a:t>		a. Stand in for the Program Leader as requested.</a:t>
            </a:r>
          </a:p>
          <a:p>
            <a:pPr eaLnBrk="1" hangingPunct="1">
              <a:spcBef>
                <a:spcPct val="50000"/>
              </a:spcBef>
              <a:buFontTx/>
              <a:buNone/>
            </a:pPr>
            <a:r>
              <a:rPr lang="en-US" altLang="en-US" sz="1800">
                <a:latin typeface="Cooper Black" panose="0208090404030B020404" pitchFamily="18" charset="0"/>
              </a:rPr>
              <a:t>		b. Perform duties assigned by the Program Leader, and those duties	     recognized as needing to be performed.	</a:t>
            </a:r>
          </a:p>
        </p:txBody>
      </p:sp>
      <p:sp>
        <p:nvSpPr>
          <p:cNvPr id="21508" name="TextBox 2">
            <a:extLst>
              <a:ext uri="{FF2B5EF4-FFF2-40B4-BE49-F238E27FC236}">
                <a16:creationId xmlns:a16="http://schemas.microsoft.com/office/drawing/2014/main" id="{D8983347-0604-E19C-B87D-9657A41B587A}"/>
              </a:ext>
            </a:extLst>
          </p:cNvPr>
          <p:cNvSpPr txBox="1">
            <a:spLocks noChangeArrowheads="1"/>
          </p:cNvSpPr>
          <p:nvPr/>
        </p:nvSpPr>
        <p:spPr bwMode="auto">
          <a:xfrm>
            <a:off x="685800" y="87313"/>
            <a:ext cx="8775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a:solidFill>
                  <a:srgbClr val="FF0000"/>
                </a:solidFill>
              </a:rPr>
              <a:t>7. My Organization “Samaria” Area (State Regions) Outreach Program.ppt </a:t>
            </a:r>
          </a:p>
        </p:txBody>
      </p:sp>
    </p:spTree>
  </p:cSld>
  <p:clrMapOvr>
    <a:masterClrMapping/>
  </p:clrMapOvr>
  <p:transition advClick="0" advTm="3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a:extLst>
              <a:ext uri="{FF2B5EF4-FFF2-40B4-BE49-F238E27FC236}">
                <a16:creationId xmlns:a16="http://schemas.microsoft.com/office/drawing/2014/main" id="{E62E4BC0-975C-7E36-7DBB-E5CFC9FB3B67}"/>
              </a:ext>
            </a:extLst>
          </p:cNvPr>
          <p:cNvSpPr txBox="1">
            <a:spLocks noChangeArrowheads="1"/>
          </p:cNvSpPr>
          <p:nvPr/>
        </p:nvSpPr>
        <p:spPr bwMode="auto">
          <a:xfrm>
            <a:off x="9067800" y="5040313"/>
            <a:ext cx="457200" cy="28257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9</a:t>
            </a:r>
          </a:p>
        </p:txBody>
      </p:sp>
      <p:sp>
        <p:nvSpPr>
          <p:cNvPr id="22531" name="Text Box 3">
            <a:extLst>
              <a:ext uri="{FF2B5EF4-FFF2-40B4-BE49-F238E27FC236}">
                <a16:creationId xmlns:a16="http://schemas.microsoft.com/office/drawing/2014/main" id="{CFAEE27A-79B6-AED0-A00C-3EE1D9D428AD}"/>
              </a:ext>
            </a:extLst>
          </p:cNvPr>
          <p:cNvSpPr txBox="1">
            <a:spLocks noChangeArrowheads="1"/>
          </p:cNvSpPr>
          <p:nvPr/>
        </p:nvSpPr>
        <p:spPr bwMode="auto">
          <a:xfrm>
            <a:off x="609600" y="1084263"/>
            <a:ext cx="8840788" cy="295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56" tIns="34429" rIns="68856" bIns="34429">
            <a:spAutoFit/>
          </a:bodyPr>
          <a:lstStyle>
            <a:lvl1pPr marL="457200" indent="-4572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800100" indent="-4572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46175" indent="-4572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490663"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835150"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2923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7495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2067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6639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500">
                <a:latin typeface="Cooper Black" panose="0208090404030B020404" pitchFamily="18" charset="0"/>
              </a:rPr>
              <a:t>2.  “Samaria” Ministry Assignees:</a:t>
            </a:r>
          </a:p>
          <a:p>
            <a:pPr eaLnBrk="1" hangingPunct="1">
              <a:spcBef>
                <a:spcPct val="50000"/>
              </a:spcBef>
              <a:buFontTx/>
              <a:buNone/>
            </a:pPr>
            <a:r>
              <a:rPr lang="en-US" altLang="en-US" sz="1500">
                <a:latin typeface="Cooper Black" panose="0208090404030B020404" pitchFamily="18" charset="0"/>
              </a:rPr>
              <a:t>		a. Deliver a Zonderkitz (c) Children’s Picture Bible, or equivalent along with 3 to   	    4 other age graded Bibles to each residence in the Church’s selected “Samaria” 	    Regions and State area, during the next few months. All Bibles will be delivered 	    using the UsSowingSeed.org Web distribution method. </a:t>
            </a:r>
          </a:p>
          <a:p>
            <a:pPr eaLnBrk="1" hangingPunct="1">
              <a:spcBef>
                <a:spcPct val="50000"/>
              </a:spcBef>
              <a:buFontTx/>
              <a:buNone/>
            </a:pPr>
            <a:r>
              <a:rPr lang="en-US" altLang="en-US" sz="1500">
                <a:latin typeface="Cooper Black" panose="0208090404030B020404" pitchFamily="18" charset="0"/>
              </a:rPr>
              <a:t>		b. Maintain a prayer list and actively pray for them. Take special needs to your 	 	     commissioned Prayer Teams.</a:t>
            </a:r>
          </a:p>
          <a:p>
            <a:pPr eaLnBrk="1" hangingPunct="1">
              <a:spcBef>
                <a:spcPct val="50000"/>
              </a:spcBef>
              <a:buFontTx/>
              <a:buNone/>
            </a:pPr>
            <a:r>
              <a:rPr lang="en-US" altLang="en-US" sz="1500">
                <a:latin typeface="Cooper Black" panose="0208090404030B020404" pitchFamily="18" charset="0"/>
              </a:rPr>
              <a:t>		c. Perform other Ministry functions such as: </a:t>
            </a:r>
          </a:p>
          <a:p>
            <a:pPr eaLnBrk="1" hangingPunct="1">
              <a:spcBef>
                <a:spcPct val="50000"/>
              </a:spcBef>
              <a:buFontTx/>
              <a:buNone/>
            </a:pPr>
            <a:r>
              <a:rPr lang="en-US" altLang="en-US" sz="1500">
                <a:latin typeface="Cooper Black" panose="0208090404030B020404" pitchFamily="18" charset="0"/>
              </a:rPr>
              <a:t>			1. Meeting benevolence needs</a:t>
            </a:r>
          </a:p>
          <a:p>
            <a:pPr eaLnBrk="1" hangingPunct="1">
              <a:spcBef>
                <a:spcPct val="50000"/>
              </a:spcBef>
              <a:buFontTx/>
              <a:buNone/>
            </a:pPr>
            <a:r>
              <a:rPr lang="en-US" altLang="en-US" sz="1500">
                <a:latin typeface="Cooper Black" panose="0208090404030B020404" pitchFamily="18" charset="0"/>
              </a:rPr>
              <a:t>			2. Witnessing	</a:t>
            </a:r>
          </a:p>
        </p:txBody>
      </p:sp>
      <p:sp>
        <p:nvSpPr>
          <p:cNvPr id="22532" name="TextBox 2">
            <a:extLst>
              <a:ext uri="{FF2B5EF4-FFF2-40B4-BE49-F238E27FC236}">
                <a16:creationId xmlns:a16="http://schemas.microsoft.com/office/drawing/2014/main" id="{C735A6B5-CA51-0132-D54F-F3202152E297}"/>
              </a:ext>
            </a:extLst>
          </p:cNvPr>
          <p:cNvSpPr txBox="1">
            <a:spLocks noChangeArrowheads="1"/>
          </p:cNvSpPr>
          <p:nvPr/>
        </p:nvSpPr>
        <p:spPr bwMode="auto">
          <a:xfrm>
            <a:off x="685800" y="87313"/>
            <a:ext cx="8775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a:solidFill>
                  <a:srgbClr val="FF0000"/>
                </a:solidFill>
              </a:rPr>
              <a:t>7. My Organization “Samaria” Area (State Regions) Outreach Program.ppt </a:t>
            </a:r>
          </a:p>
        </p:txBody>
      </p:sp>
    </p:spTree>
  </p:cSld>
  <p:clrMapOvr>
    <a:masterClrMapping/>
  </p:clrMapOvr>
  <p:transition advClick="0" advTm="3000"/>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68856" tIns="34429" rIns="68856" bIns="34429" numCol="1" anchor="t" anchorCtr="0" compatLnSpc="1">
        <a:prstTxWarp prst="textNoShape">
          <a:avLst/>
        </a:prstTxWarp>
        <a:spAutoFit/>
      </a:bodyPr>
      <a:lstStyle>
        <a:defPPr marL="457200" marR="0" indent="-457200" algn="l" defTabSz="768350" rtl="0" eaLnBrk="1" fontAlgn="base" latinLnBrk="0" hangingPunct="1">
          <a:lnSpc>
            <a:spcPct val="100000"/>
          </a:lnSpc>
          <a:spcBef>
            <a:spcPct val="50000"/>
          </a:spcBef>
          <a:spcAft>
            <a:spcPct val="0"/>
          </a:spcAft>
          <a:buClrTx/>
          <a:buSzTx/>
          <a:buFontTx/>
          <a:buNone/>
          <a:tabLst/>
          <a:defRPr kumimoji="0" lang="en-US" altLang="en-US" sz="1800" b="0" i="0" u="none" strike="noStrike" cap="none" normalizeH="0" baseline="0" smtClean="0">
            <a:ln>
              <a:noFill/>
            </a:ln>
            <a:solidFill>
              <a:schemeClr val="tx1"/>
            </a:solidFill>
            <a:effectLst/>
            <a:latin typeface="Cooper Black" panose="0208090404030B020404" pitchFamily="18" charset="0"/>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68856" tIns="34429" rIns="68856" bIns="34429" numCol="1" anchor="t" anchorCtr="0" compatLnSpc="1">
        <a:prstTxWarp prst="textNoShape">
          <a:avLst/>
        </a:prstTxWarp>
        <a:spAutoFit/>
      </a:bodyPr>
      <a:lstStyle>
        <a:defPPr marL="457200" marR="0" indent="-457200" algn="l" defTabSz="768350" rtl="0" eaLnBrk="1" fontAlgn="base" latinLnBrk="0" hangingPunct="1">
          <a:lnSpc>
            <a:spcPct val="100000"/>
          </a:lnSpc>
          <a:spcBef>
            <a:spcPct val="50000"/>
          </a:spcBef>
          <a:spcAft>
            <a:spcPct val="0"/>
          </a:spcAft>
          <a:buClrTx/>
          <a:buSzTx/>
          <a:buFontTx/>
          <a:buNone/>
          <a:tabLst/>
          <a:defRPr kumimoji="0" lang="en-US" altLang="en-US" sz="1800" b="0" i="0" u="none" strike="noStrike" cap="none" normalizeH="0" baseline="0" smtClean="0">
            <a:ln>
              <a:noFill/>
            </a:ln>
            <a:solidFill>
              <a:schemeClr val="tx1"/>
            </a:solidFill>
            <a:effectLst/>
            <a:latin typeface="Cooper Black" panose="0208090404030B020404" pitchFamily="18"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21135</TotalTime>
  <Words>1691</Words>
  <Application>Microsoft Office PowerPoint</Application>
  <PresentationFormat>Custom</PresentationFormat>
  <Paragraphs>100</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Cooper Black</vt:lpstr>
      <vt:lpstr>Arial</vt:lpstr>
      <vt:lpstr>Arial Black</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BAPTIST CHURCH</dc:title>
  <dc:creator> </dc:creator>
  <cp:lastModifiedBy>Bill Mays</cp:lastModifiedBy>
  <cp:revision>2471</cp:revision>
  <cp:lastPrinted>2024-06-15T18:43:47Z</cp:lastPrinted>
  <dcterms:created xsi:type="dcterms:W3CDTF">2006-10-04T15:05:18Z</dcterms:created>
  <dcterms:modified xsi:type="dcterms:W3CDTF">2024-08-18T22:26:45Z</dcterms:modified>
</cp:coreProperties>
</file>