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391" r:id="rId2"/>
    <p:sldId id="393" r:id="rId3"/>
    <p:sldId id="452" r:id="rId4"/>
    <p:sldId id="435" r:id="rId5"/>
    <p:sldId id="394" r:id="rId6"/>
    <p:sldId id="408" r:id="rId7"/>
    <p:sldId id="409" r:id="rId8"/>
    <p:sldId id="440" r:id="rId9"/>
    <p:sldId id="455" r:id="rId10"/>
    <p:sldId id="459" r:id="rId11"/>
    <p:sldId id="460" r:id="rId12"/>
    <p:sldId id="457" r:id="rId13"/>
  </p:sldIdLst>
  <p:sldSz cx="10058400" cy="5659438"/>
  <p:notesSz cx="7102475" cy="9388475"/>
  <p:defaultTextStyle>
    <a:defPPr>
      <a:defRPr lang="en-US"/>
    </a:defPPr>
    <a:lvl1pPr algn="l" rtl="0" eaLnBrk="0" fontAlgn="base" hangingPunct="0">
      <a:spcBef>
        <a:spcPct val="0"/>
      </a:spcBef>
      <a:spcAft>
        <a:spcPct val="0"/>
      </a:spcAft>
      <a:defRPr kern="1200">
        <a:solidFill>
          <a:schemeClr val="tx1"/>
        </a:solidFill>
        <a:latin typeface="Cooper Black" panose="0208090404030B020404" pitchFamily="18"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Cooper Black" panose="0208090404030B020404" pitchFamily="18"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Cooper Black" panose="0208090404030B020404" pitchFamily="18"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Cooper Black" panose="0208090404030B020404" pitchFamily="18"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Cooper Black" panose="0208090404030B020404" pitchFamily="18" charset="0"/>
        <a:ea typeface="+mn-ea"/>
        <a:cs typeface="Arial" panose="020B0604020202020204" pitchFamily="34" charset="0"/>
      </a:defRPr>
    </a:lvl5pPr>
    <a:lvl6pPr marL="2286000" algn="l" defTabSz="914400" rtl="0" eaLnBrk="1" latinLnBrk="0" hangingPunct="1">
      <a:defRPr kern="1200">
        <a:solidFill>
          <a:schemeClr val="tx1"/>
        </a:solidFill>
        <a:latin typeface="Cooper Black" panose="0208090404030B020404" pitchFamily="18" charset="0"/>
        <a:ea typeface="+mn-ea"/>
        <a:cs typeface="Arial" panose="020B0604020202020204" pitchFamily="34" charset="0"/>
      </a:defRPr>
    </a:lvl6pPr>
    <a:lvl7pPr marL="2743200" algn="l" defTabSz="914400" rtl="0" eaLnBrk="1" latinLnBrk="0" hangingPunct="1">
      <a:defRPr kern="1200">
        <a:solidFill>
          <a:schemeClr val="tx1"/>
        </a:solidFill>
        <a:latin typeface="Cooper Black" panose="0208090404030B020404" pitchFamily="18" charset="0"/>
        <a:ea typeface="+mn-ea"/>
        <a:cs typeface="Arial" panose="020B0604020202020204" pitchFamily="34" charset="0"/>
      </a:defRPr>
    </a:lvl7pPr>
    <a:lvl8pPr marL="3200400" algn="l" defTabSz="914400" rtl="0" eaLnBrk="1" latinLnBrk="0" hangingPunct="1">
      <a:defRPr kern="1200">
        <a:solidFill>
          <a:schemeClr val="tx1"/>
        </a:solidFill>
        <a:latin typeface="Cooper Black" panose="0208090404030B020404" pitchFamily="18" charset="0"/>
        <a:ea typeface="+mn-ea"/>
        <a:cs typeface="Arial" panose="020B0604020202020204" pitchFamily="34" charset="0"/>
      </a:defRPr>
    </a:lvl8pPr>
    <a:lvl9pPr marL="3657600" algn="l" defTabSz="914400" rtl="0" eaLnBrk="1" latinLnBrk="0" hangingPunct="1">
      <a:defRPr kern="1200">
        <a:solidFill>
          <a:schemeClr val="tx1"/>
        </a:solidFill>
        <a:latin typeface="Cooper Black" panose="0208090404030B020404" pitchFamily="18" charset="0"/>
        <a:ea typeface="+mn-ea"/>
        <a:cs typeface="Arial" panose="020B0604020202020204" pitchFamily="34" charset="0"/>
      </a:defRPr>
    </a:lvl9pPr>
  </p:defaultTextStyle>
  <p:extLst>
    <p:ext uri="{EFAFB233-063F-42B5-8137-9DF3F51BA10A}">
      <p15:sldGuideLst xmlns:p15="http://schemas.microsoft.com/office/powerpoint/2012/main">
        <p15:guide id="1" orient="horz" pos="1783">
          <p15:clr>
            <a:srgbClr val="A4A3A4"/>
          </p15:clr>
        </p15:guide>
        <p15:guide id="2" pos="316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99"/>
    <a:srgbClr val="008000"/>
    <a:srgbClr val="CC6600"/>
    <a:srgbClr val="CC9900"/>
    <a:srgbClr val="FF0000"/>
    <a:srgbClr val="C8FAFC"/>
    <a:srgbClr val="006600"/>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777" autoAdjust="0"/>
    <p:restoredTop sz="85646" autoAdjust="0"/>
  </p:normalViewPr>
  <p:slideViewPr>
    <p:cSldViewPr>
      <p:cViewPr varScale="1">
        <p:scale>
          <a:sx n="113" d="100"/>
          <a:sy n="113" d="100"/>
        </p:scale>
        <p:origin x="1626" y="96"/>
      </p:cViewPr>
      <p:guideLst>
        <p:guide orient="horz" pos="1783"/>
        <p:guide pos="3169"/>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ill Mays" userId="0fb9eb23-65ad-4b86-80ec-f3178d1d81af" providerId="ADAL" clId="{435A92D3-9085-4263-AEE2-BAA58E207DCA}"/>
    <pc:docChg chg="undo custSel modSld">
      <pc:chgData name="Bill Mays" userId="0fb9eb23-65ad-4b86-80ec-f3178d1d81af" providerId="ADAL" clId="{435A92D3-9085-4263-AEE2-BAA58E207DCA}" dt="2024-08-24T00:13:06.254" v="1905" actId="20577"/>
      <pc:docMkLst>
        <pc:docMk/>
      </pc:docMkLst>
      <pc:sldChg chg="modSp mod">
        <pc:chgData name="Bill Mays" userId="0fb9eb23-65ad-4b86-80ec-f3178d1d81af" providerId="ADAL" clId="{435A92D3-9085-4263-AEE2-BAA58E207DCA}" dt="2024-08-23T23:21:25.131" v="511" actId="20577"/>
        <pc:sldMkLst>
          <pc:docMk/>
          <pc:sldMk cId="0" sldId="391"/>
        </pc:sldMkLst>
        <pc:spChg chg="mod">
          <ac:chgData name="Bill Mays" userId="0fb9eb23-65ad-4b86-80ec-f3178d1d81af" providerId="ADAL" clId="{435A92D3-9085-4263-AEE2-BAA58E207DCA}" dt="2024-08-23T23:21:25.131" v="511" actId="20577"/>
          <ac:spMkLst>
            <pc:docMk/>
            <pc:sldMk cId="0" sldId="391"/>
            <ac:spMk id="14338" creationId="{DFBADA9F-CF93-24E2-0996-0D4F638165A1}"/>
          </ac:spMkLst>
        </pc:spChg>
        <pc:spChg chg="mod">
          <ac:chgData name="Bill Mays" userId="0fb9eb23-65ad-4b86-80ec-f3178d1d81af" providerId="ADAL" clId="{435A92D3-9085-4263-AEE2-BAA58E207DCA}" dt="2024-08-20T13:45:53.063" v="0" actId="20577"/>
          <ac:spMkLst>
            <pc:docMk/>
            <pc:sldMk cId="0" sldId="391"/>
            <ac:spMk id="14339" creationId="{27B53203-4D07-4C4B-D1DC-6D1A4BFC39EF}"/>
          </ac:spMkLst>
        </pc:spChg>
      </pc:sldChg>
      <pc:sldChg chg="addSp delSp modSp mod">
        <pc:chgData name="Bill Mays" userId="0fb9eb23-65ad-4b86-80ec-f3178d1d81af" providerId="ADAL" clId="{435A92D3-9085-4263-AEE2-BAA58E207DCA}" dt="2024-08-23T23:21:34.145" v="515" actId="20577"/>
        <pc:sldMkLst>
          <pc:docMk/>
          <pc:sldMk cId="0" sldId="393"/>
        </pc:sldMkLst>
        <pc:spChg chg="add mod">
          <ac:chgData name="Bill Mays" userId="0fb9eb23-65ad-4b86-80ec-f3178d1d81af" providerId="ADAL" clId="{435A92D3-9085-4263-AEE2-BAA58E207DCA}" dt="2024-08-23T23:21:34.145" v="515" actId="20577"/>
          <ac:spMkLst>
            <pc:docMk/>
            <pc:sldMk cId="0" sldId="393"/>
            <ac:spMk id="2" creationId="{849F7988-FC1A-829E-112C-579EE2A4BDA0}"/>
          </ac:spMkLst>
        </pc:spChg>
        <pc:spChg chg="del mod">
          <ac:chgData name="Bill Mays" userId="0fb9eb23-65ad-4b86-80ec-f3178d1d81af" providerId="ADAL" clId="{435A92D3-9085-4263-AEE2-BAA58E207DCA}" dt="2024-08-23T23:10:27.311" v="424" actId="478"/>
          <ac:spMkLst>
            <pc:docMk/>
            <pc:sldMk cId="0" sldId="393"/>
            <ac:spMk id="15363" creationId="{214DEE8E-9B32-9CBA-6F90-CFC7574EFD2F}"/>
          </ac:spMkLst>
        </pc:spChg>
        <pc:spChg chg="mod">
          <ac:chgData name="Bill Mays" userId="0fb9eb23-65ad-4b86-80ec-f3178d1d81af" providerId="ADAL" clId="{435A92D3-9085-4263-AEE2-BAA58E207DCA}" dt="2024-08-23T23:20:35.653" v="503" actId="6549"/>
          <ac:spMkLst>
            <pc:docMk/>
            <pc:sldMk cId="0" sldId="393"/>
            <ac:spMk id="15364" creationId="{FF5BACC8-458E-DFBE-B010-AF669557EB28}"/>
          </ac:spMkLst>
        </pc:spChg>
      </pc:sldChg>
      <pc:sldChg chg="addSp delSp modSp mod">
        <pc:chgData name="Bill Mays" userId="0fb9eb23-65ad-4b86-80ec-f3178d1d81af" providerId="ADAL" clId="{435A92D3-9085-4263-AEE2-BAA58E207DCA}" dt="2024-08-23T23:44:24.440" v="1102" actId="6549"/>
        <pc:sldMkLst>
          <pc:docMk/>
          <pc:sldMk cId="0" sldId="394"/>
        </pc:sldMkLst>
        <pc:spChg chg="add mod">
          <ac:chgData name="Bill Mays" userId="0fb9eb23-65ad-4b86-80ec-f3178d1d81af" providerId="ADAL" clId="{435A92D3-9085-4263-AEE2-BAA58E207DCA}" dt="2024-08-23T23:21:51.147" v="523" actId="20577"/>
          <ac:spMkLst>
            <pc:docMk/>
            <pc:sldMk cId="0" sldId="394"/>
            <ac:spMk id="2" creationId="{4F416ECD-CF19-76E8-07A9-A4EB9E319413}"/>
          </ac:spMkLst>
        </pc:spChg>
        <pc:spChg chg="mod">
          <ac:chgData name="Bill Mays" userId="0fb9eb23-65ad-4b86-80ec-f3178d1d81af" providerId="ADAL" clId="{435A92D3-9085-4263-AEE2-BAA58E207DCA}" dt="2024-08-23T23:44:24.440" v="1102" actId="6549"/>
          <ac:spMkLst>
            <pc:docMk/>
            <pc:sldMk cId="0" sldId="394"/>
            <ac:spMk id="18435" creationId="{217D2F45-8B14-9E22-EA48-0063C8E79F72}"/>
          </ac:spMkLst>
        </pc:spChg>
        <pc:spChg chg="del">
          <ac:chgData name="Bill Mays" userId="0fb9eb23-65ad-4b86-80ec-f3178d1d81af" providerId="ADAL" clId="{435A92D3-9085-4263-AEE2-BAA58E207DCA}" dt="2024-08-23T23:11:01.123" v="434" actId="478"/>
          <ac:spMkLst>
            <pc:docMk/>
            <pc:sldMk cId="0" sldId="394"/>
            <ac:spMk id="18436" creationId="{C6A99DFA-214C-E2A5-3831-6E7780B415C1}"/>
          </ac:spMkLst>
        </pc:spChg>
      </pc:sldChg>
      <pc:sldChg chg="addSp delSp modSp mod">
        <pc:chgData name="Bill Mays" userId="0fb9eb23-65ad-4b86-80ec-f3178d1d81af" providerId="ADAL" clId="{435A92D3-9085-4263-AEE2-BAA58E207DCA}" dt="2024-08-23T23:21:59.740" v="527" actId="20577"/>
        <pc:sldMkLst>
          <pc:docMk/>
          <pc:sldMk cId="0" sldId="408"/>
        </pc:sldMkLst>
        <pc:spChg chg="add mod">
          <ac:chgData name="Bill Mays" userId="0fb9eb23-65ad-4b86-80ec-f3178d1d81af" providerId="ADAL" clId="{435A92D3-9085-4263-AEE2-BAA58E207DCA}" dt="2024-08-23T23:21:59.740" v="527" actId="20577"/>
          <ac:spMkLst>
            <pc:docMk/>
            <pc:sldMk cId="0" sldId="408"/>
            <ac:spMk id="2" creationId="{410CB37C-F615-475E-32D5-B139352E94CA}"/>
          </ac:spMkLst>
        </pc:spChg>
        <pc:spChg chg="del">
          <ac:chgData name="Bill Mays" userId="0fb9eb23-65ad-4b86-80ec-f3178d1d81af" providerId="ADAL" clId="{435A92D3-9085-4263-AEE2-BAA58E207DCA}" dt="2024-08-23T23:11:16.142" v="436" actId="478"/>
          <ac:spMkLst>
            <pc:docMk/>
            <pc:sldMk cId="0" sldId="408"/>
            <ac:spMk id="19460" creationId="{733CCB49-507C-8939-9C8F-DA0E60E750D3}"/>
          </ac:spMkLst>
        </pc:spChg>
      </pc:sldChg>
      <pc:sldChg chg="addSp delSp modSp mod">
        <pc:chgData name="Bill Mays" userId="0fb9eb23-65ad-4b86-80ec-f3178d1d81af" providerId="ADAL" clId="{435A92D3-9085-4263-AEE2-BAA58E207DCA}" dt="2024-08-23T23:22:08.010" v="531" actId="20577"/>
        <pc:sldMkLst>
          <pc:docMk/>
          <pc:sldMk cId="0" sldId="409"/>
        </pc:sldMkLst>
        <pc:spChg chg="add mod">
          <ac:chgData name="Bill Mays" userId="0fb9eb23-65ad-4b86-80ec-f3178d1d81af" providerId="ADAL" clId="{435A92D3-9085-4263-AEE2-BAA58E207DCA}" dt="2024-08-23T23:22:08.010" v="531" actId="20577"/>
          <ac:spMkLst>
            <pc:docMk/>
            <pc:sldMk cId="0" sldId="409"/>
            <ac:spMk id="2" creationId="{EAA2A81E-87C6-089B-7478-BB5526F06C68}"/>
          </ac:spMkLst>
        </pc:spChg>
        <pc:spChg chg="del mod">
          <ac:chgData name="Bill Mays" userId="0fb9eb23-65ad-4b86-80ec-f3178d1d81af" providerId="ADAL" clId="{435A92D3-9085-4263-AEE2-BAA58E207DCA}" dt="2024-08-23T23:11:25.390" v="439" actId="478"/>
          <ac:spMkLst>
            <pc:docMk/>
            <pc:sldMk cId="0" sldId="409"/>
            <ac:spMk id="20484" creationId="{412A08E4-DFC4-4F1F-3D7F-20730378A28B}"/>
          </ac:spMkLst>
        </pc:spChg>
      </pc:sldChg>
      <pc:sldChg chg="addSp delSp modSp mod">
        <pc:chgData name="Bill Mays" userId="0fb9eb23-65ad-4b86-80ec-f3178d1d81af" providerId="ADAL" clId="{435A92D3-9085-4263-AEE2-BAA58E207DCA}" dt="2024-08-23T23:38:06.329" v="996" actId="20577"/>
        <pc:sldMkLst>
          <pc:docMk/>
          <pc:sldMk cId="0" sldId="435"/>
        </pc:sldMkLst>
        <pc:spChg chg="add mod">
          <ac:chgData name="Bill Mays" userId="0fb9eb23-65ad-4b86-80ec-f3178d1d81af" providerId="ADAL" clId="{435A92D3-9085-4263-AEE2-BAA58E207DCA}" dt="2024-08-23T23:21:43.487" v="519" actId="20577"/>
          <ac:spMkLst>
            <pc:docMk/>
            <pc:sldMk cId="0" sldId="435"/>
            <ac:spMk id="2" creationId="{7D8BAA8C-D36F-D424-99DF-239009523DBC}"/>
          </ac:spMkLst>
        </pc:spChg>
        <pc:spChg chg="mod">
          <ac:chgData name="Bill Mays" userId="0fb9eb23-65ad-4b86-80ec-f3178d1d81af" providerId="ADAL" clId="{435A92D3-9085-4263-AEE2-BAA58E207DCA}" dt="2024-08-23T23:38:06.329" v="996" actId="20577"/>
          <ac:spMkLst>
            <pc:docMk/>
            <pc:sldMk cId="0" sldId="435"/>
            <ac:spMk id="17411" creationId="{42366F0C-6090-3A89-B5FC-7979BCECA602}"/>
          </ac:spMkLst>
        </pc:spChg>
        <pc:spChg chg="del mod">
          <ac:chgData name="Bill Mays" userId="0fb9eb23-65ad-4b86-80ec-f3178d1d81af" providerId="ADAL" clId="{435A92D3-9085-4263-AEE2-BAA58E207DCA}" dt="2024-08-23T23:10:48.089" v="430" actId="478"/>
          <ac:spMkLst>
            <pc:docMk/>
            <pc:sldMk cId="0" sldId="435"/>
            <ac:spMk id="17412" creationId="{C04D5129-5031-9ABE-2D5E-56D647046766}"/>
          </ac:spMkLst>
        </pc:spChg>
      </pc:sldChg>
      <pc:sldChg chg="addSp delSp modSp mod">
        <pc:chgData name="Bill Mays" userId="0fb9eb23-65ad-4b86-80ec-f3178d1d81af" providerId="ADAL" clId="{435A92D3-9085-4263-AEE2-BAA58E207DCA}" dt="2024-08-23T23:50:38.362" v="1307" actId="20577"/>
        <pc:sldMkLst>
          <pc:docMk/>
          <pc:sldMk cId="0" sldId="440"/>
        </pc:sldMkLst>
        <pc:spChg chg="add mod">
          <ac:chgData name="Bill Mays" userId="0fb9eb23-65ad-4b86-80ec-f3178d1d81af" providerId="ADAL" clId="{435A92D3-9085-4263-AEE2-BAA58E207DCA}" dt="2024-08-23T23:22:16.212" v="535" actId="20577"/>
          <ac:spMkLst>
            <pc:docMk/>
            <pc:sldMk cId="0" sldId="440"/>
            <ac:spMk id="2" creationId="{BF7E8E1F-7962-4D6D-25E0-C4D5D3675A42}"/>
          </ac:spMkLst>
        </pc:spChg>
        <pc:spChg chg="mod">
          <ac:chgData name="Bill Mays" userId="0fb9eb23-65ad-4b86-80ec-f3178d1d81af" providerId="ADAL" clId="{435A92D3-9085-4263-AEE2-BAA58E207DCA}" dt="2024-08-23T23:50:38.362" v="1307" actId="20577"/>
          <ac:spMkLst>
            <pc:docMk/>
            <pc:sldMk cId="0" sldId="440"/>
            <ac:spMk id="21507" creationId="{E6984C11-7C2F-A002-D57E-436CB5AFC17A}"/>
          </ac:spMkLst>
        </pc:spChg>
        <pc:spChg chg="del mod">
          <ac:chgData name="Bill Mays" userId="0fb9eb23-65ad-4b86-80ec-f3178d1d81af" providerId="ADAL" clId="{435A92D3-9085-4263-AEE2-BAA58E207DCA}" dt="2024-08-23T23:11:37.588" v="444" actId="478"/>
          <ac:spMkLst>
            <pc:docMk/>
            <pc:sldMk cId="0" sldId="440"/>
            <ac:spMk id="21508" creationId="{F21BD602-A953-F411-2C2D-C3E994CE2427}"/>
          </ac:spMkLst>
        </pc:spChg>
      </pc:sldChg>
      <pc:sldChg chg="addSp delSp modSp mod">
        <pc:chgData name="Bill Mays" userId="0fb9eb23-65ad-4b86-80ec-f3178d1d81af" providerId="ADAL" clId="{435A92D3-9085-4263-AEE2-BAA58E207DCA}" dt="2024-08-23T23:28:45.654" v="782" actId="6549"/>
        <pc:sldMkLst>
          <pc:docMk/>
          <pc:sldMk cId="0" sldId="452"/>
        </pc:sldMkLst>
        <pc:spChg chg="add mod">
          <ac:chgData name="Bill Mays" userId="0fb9eb23-65ad-4b86-80ec-f3178d1d81af" providerId="ADAL" clId="{435A92D3-9085-4263-AEE2-BAA58E207DCA}" dt="2024-08-23T23:21:15.071" v="507" actId="20577"/>
          <ac:spMkLst>
            <pc:docMk/>
            <pc:sldMk cId="0" sldId="452"/>
            <ac:spMk id="2" creationId="{1BC06D6B-97EB-6515-90A8-0838C67EF293}"/>
          </ac:spMkLst>
        </pc:spChg>
        <pc:spChg chg="mod">
          <ac:chgData name="Bill Mays" userId="0fb9eb23-65ad-4b86-80ec-f3178d1d81af" providerId="ADAL" clId="{435A92D3-9085-4263-AEE2-BAA58E207DCA}" dt="2024-08-23T23:28:45.654" v="782" actId="6549"/>
          <ac:spMkLst>
            <pc:docMk/>
            <pc:sldMk cId="0" sldId="452"/>
            <ac:spMk id="16387" creationId="{E9141A78-25D8-EC16-4CD8-A60BA3C33DC0}"/>
          </ac:spMkLst>
        </pc:spChg>
        <pc:spChg chg="del mod">
          <ac:chgData name="Bill Mays" userId="0fb9eb23-65ad-4b86-80ec-f3178d1d81af" providerId="ADAL" clId="{435A92D3-9085-4263-AEE2-BAA58E207DCA}" dt="2024-08-23T23:10:37.636" v="427" actId="478"/>
          <ac:spMkLst>
            <pc:docMk/>
            <pc:sldMk cId="0" sldId="452"/>
            <ac:spMk id="16388" creationId="{3B8A000E-B73D-68C9-5510-626325C591E0}"/>
          </ac:spMkLst>
        </pc:spChg>
      </pc:sldChg>
      <pc:sldChg chg="addSp delSp modSp mod">
        <pc:chgData name="Bill Mays" userId="0fb9eb23-65ad-4b86-80ec-f3178d1d81af" providerId="ADAL" clId="{435A92D3-9085-4263-AEE2-BAA58E207DCA}" dt="2024-08-24T00:00:19.202" v="1606" actId="20577"/>
        <pc:sldMkLst>
          <pc:docMk/>
          <pc:sldMk cId="0" sldId="455"/>
        </pc:sldMkLst>
        <pc:spChg chg="add mod">
          <ac:chgData name="Bill Mays" userId="0fb9eb23-65ad-4b86-80ec-f3178d1d81af" providerId="ADAL" clId="{435A92D3-9085-4263-AEE2-BAA58E207DCA}" dt="2024-08-23T23:22:25.382" v="539" actId="20577"/>
          <ac:spMkLst>
            <pc:docMk/>
            <pc:sldMk cId="0" sldId="455"/>
            <ac:spMk id="2" creationId="{90DEA477-B4B6-52D1-DDDE-14F8CFBB4487}"/>
          </ac:spMkLst>
        </pc:spChg>
        <pc:spChg chg="mod">
          <ac:chgData name="Bill Mays" userId="0fb9eb23-65ad-4b86-80ec-f3178d1d81af" providerId="ADAL" clId="{435A92D3-9085-4263-AEE2-BAA58E207DCA}" dt="2024-08-24T00:00:19.202" v="1606" actId="20577"/>
          <ac:spMkLst>
            <pc:docMk/>
            <pc:sldMk cId="0" sldId="455"/>
            <ac:spMk id="22531" creationId="{AF40BA1D-6294-1B19-132E-2F155AA5AFA4}"/>
          </ac:spMkLst>
        </pc:spChg>
        <pc:spChg chg="del mod">
          <ac:chgData name="Bill Mays" userId="0fb9eb23-65ad-4b86-80ec-f3178d1d81af" providerId="ADAL" clId="{435A92D3-9085-4263-AEE2-BAA58E207DCA}" dt="2024-08-23T23:11:46.810" v="447" actId="478"/>
          <ac:spMkLst>
            <pc:docMk/>
            <pc:sldMk cId="0" sldId="455"/>
            <ac:spMk id="22532" creationId="{20600D95-6FB1-CB89-71C8-6EB3244E387B}"/>
          </ac:spMkLst>
        </pc:spChg>
      </pc:sldChg>
      <pc:sldChg chg="addSp delSp modSp mod">
        <pc:chgData name="Bill Mays" userId="0fb9eb23-65ad-4b86-80ec-f3178d1d81af" providerId="ADAL" clId="{435A92D3-9085-4263-AEE2-BAA58E207DCA}" dt="2024-08-23T23:22:54.175" v="552" actId="20577"/>
        <pc:sldMkLst>
          <pc:docMk/>
          <pc:sldMk cId="0" sldId="457"/>
        </pc:sldMkLst>
        <pc:spChg chg="add mod">
          <ac:chgData name="Bill Mays" userId="0fb9eb23-65ad-4b86-80ec-f3178d1d81af" providerId="ADAL" clId="{435A92D3-9085-4263-AEE2-BAA58E207DCA}" dt="2024-08-23T23:22:54.175" v="552" actId="20577"/>
          <ac:spMkLst>
            <pc:docMk/>
            <pc:sldMk cId="0" sldId="457"/>
            <ac:spMk id="2" creationId="{94DABAF7-04FA-A4A5-A63A-F93ED1BACD71}"/>
          </ac:spMkLst>
        </pc:spChg>
        <pc:spChg chg="del mod">
          <ac:chgData name="Bill Mays" userId="0fb9eb23-65ad-4b86-80ec-f3178d1d81af" providerId="ADAL" clId="{435A92D3-9085-4263-AEE2-BAA58E207DCA}" dt="2024-08-23T23:12:16.133" v="456" actId="478"/>
          <ac:spMkLst>
            <pc:docMk/>
            <pc:sldMk cId="0" sldId="457"/>
            <ac:spMk id="26631" creationId="{8532BAA7-C079-60F4-9E96-1CED4A3ABD81}"/>
          </ac:spMkLst>
        </pc:spChg>
      </pc:sldChg>
      <pc:sldChg chg="addSp delSp modSp mod">
        <pc:chgData name="Bill Mays" userId="0fb9eb23-65ad-4b86-80ec-f3178d1d81af" providerId="ADAL" clId="{435A92D3-9085-4263-AEE2-BAA58E207DCA}" dt="2024-08-24T00:13:06.254" v="1905" actId="20577"/>
        <pc:sldMkLst>
          <pc:docMk/>
          <pc:sldMk cId="0" sldId="459"/>
        </pc:sldMkLst>
        <pc:spChg chg="add mod">
          <ac:chgData name="Bill Mays" userId="0fb9eb23-65ad-4b86-80ec-f3178d1d81af" providerId="ADAL" clId="{435A92D3-9085-4263-AEE2-BAA58E207DCA}" dt="2024-08-23T23:22:35.254" v="543" actId="20577"/>
          <ac:spMkLst>
            <pc:docMk/>
            <pc:sldMk cId="0" sldId="459"/>
            <ac:spMk id="2" creationId="{000C7954-8EC5-C965-419C-094AEE1681B6}"/>
          </ac:spMkLst>
        </pc:spChg>
        <pc:spChg chg="mod">
          <ac:chgData name="Bill Mays" userId="0fb9eb23-65ad-4b86-80ec-f3178d1d81af" providerId="ADAL" clId="{435A92D3-9085-4263-AEE2-BAA58E207DCA}" dt="2024-08-24T00:13:06.254" v="1905" actId="20577"/>
          <ac:spMkLst>
            <pc:docMk/>
            <pc:sldMk cId="0" sldId="459"/>
            <ac:spMk id="24579" creationId="{D580C98B-F91E-1EFB-9057-AD15CC29134F}"/>
          </ac:spMkLst>
        </pc:spChg>
        <pc:spChg chg="del mod">
          <ac:chgData name="Bill Mays" userId="0fb9eb23-65ad-4b86-80ec-f3178d1d81af" providerId="ADAL" clId="{435A92D3-9085-4263-AEE2-BAA58E207DCA}" dt="2024-08-23T23:11:59.071" v="450" actId="478"/>
          <ac:spMkLst>
            <pc:docMk/>
            <pc:sldMk cId="0" sldId="459"/>
            <ac:spMk id="24580" creationId="{E953A889-ECEF-83EF-171F-190D3058A890}"/>
          </ac:spMkLst>
        </pc:spChg>
        <pc:graphicFrameChg chg="add del mod modGraphic">
          <ac:chgData name="Bill Mays" userId="0fb9eb23-65ad-4b86-80ec-f3178d1d81af" providerId="ADAL" clId="{435A92D3-9085-4263-AEE2-BAA58E207DCA}" dt="2024-08-24T00:00:59.705" v="1609" actId="478"/>
          <ac:graphicFrameMkLst>
            <pc:docMk/>
            <pc:sldMk cId="0" sldId="459"/>
            <ac:graphicFrameMk id="4" creationId="{D381F595-7CD7-8034-3B3B-0EB27DEE0BA1}"/>
          </ac:graphicFrameMkLst>
        </pc:graphicFrameChg>
      </pc:sldChg>
      <pc:sldChg chg="addSp delSp modSp mod">
        <pc:chgData name="Bill Mays" userId="0fb9eb23-65ad-4b86-80ec-f3178d1d81af" providerId="ADAL" clId="{435A92D3-9085-4263-AEE2-BAA58E207DCA}" dt="2024-08-24T00:12:57.161" v="1902" actId="20577"/>
        <pc:sldMkLst>
          <pc:docMk/>
          <pc:sldMk cId="0" sldId="460"/>
        </pc:sldMkLst>
        <pc:spChg chg="add mod">
          <ac:chgData name="Bill Mays" userId="0fb9eb23-65ad-4b86-80ec-f3178d1d81af" providerId="ADAL" clId="{435A92D3-9085-4263-AEE2-BAA58E207DCA}" dt="2024-08-23T23:22:44.815" v="548" actId="20577"/>
          <ac:spMkLst>
            <pc:docMk/>
            <pc:sldMk cId="0" sldId="460"/>
            <ac:spMk id="2" creationId="{BD2E4ADD-B7FB-341B-9C44-1B1F84EB801B}"/>
          </ac:spMkLst>
        </pc:spChg>
        <pc:spChg chg="mod">
          <ac:chgData name="Bill Mays" userId="0fb9eb23-65ad-4b86-80ec-f3178d1d81af" providerId="ADAL" clId="{435A92D3-9085-4263-AEE2-BAA58E207DCA}" dt="2024-08-24T00:12:57.161" v="1902" actId="20577"/>
          <ac:spMkLst>
            <pc:docMk/>
            <pc:sldMk cId="0" sldId="460"/>
            <ac:spMk id="25603" creationId="{E5181D4F-8DEF-0883-EC48-A10618DBBC57}"/>
          </ac:spMkLst>
        </pc:spChg>
        <pc:spChg chg="del mod">
          <ac:chgData name="Bill Mays" userId="0fb9eb23-65ad-4b86-80ec-f3178d1d81af" providerId="ADAL" clId="{435A92D3-9085-4263-AEE2-BAA58E207DCA}" dt="2024-08-23T23:12:07.975" v="453" actId="478"/>
          <ac:spMkLst>
            <pc:docMk/>
            <pc:sldMk cId="0" sldId="460"/>
            <ac:spMk id="25604" creationId="{75756675-89A2-C074-85C3-242FA018AEA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452B0A9E-9FCF-A46B-FB46-CDAF63981444}"/>
              </a:ext>
            </a:extLst>
          </p:cNvPr>
          <p:cNvSpPr>
            <a:spLocks noGrp="1" noChangeArrowheads="1"/>
          </p:cNvSpPr>
          <p:nvPr>
            <p:ph type="hdr" sz="quarter"/>
          </p:nvPr>
        </p:nvSpPr>
        <p:spPr bwMode="auto">
          <a:xfrm>
            <a:off x="0" y="0"/>
            <a:ext cx="3078163" cy="469900"/>
          </a:xfrm>
          <a:prstGeom prst="rect">
            <a:avLst/>
          </a:prstGeom>
          <a:noFill/>
          <a:ln>
            <a:noFill/>
          </a:ln>
          <a:effectLst/>
        </p:spPr>
        <p:txBody>
          <a:bodyPr vert="horz" wrap="square" lIns="94229" tIns="47114" rIns="94229" bIns="47114" numCol="1" anchor="t" anchorCtr="0" compatLnSpc="1">
            <a:prstTxWarp prst="textNoShape">
              <a:avLst/>
            </a:prstTxWarp>
          </a:bodyPr>
          <a:lstStyle>
            <a:lvl1pPr eaLnBrk="1" hangingPunct="1">
              <a:spcBef>
                <a:spcPct val="0"/>
              </a:spcBef>
              <a:defRPr sz="1200">
                <a:latin typeface="Arial" panose="020B0604020202020204" pitchFamily="34" charset="0"/>
              </a:defRPr>
            </a:lvl1pPr>
          </a:lstStyle>
          <a:p>
            <a:pPr>
              <a:defRPr/>
            </a:pPr>
            <a:endParaRPr lang="en-US" altLang="en-US"/>
          </a:p>
        </p:txBody>
      </p:sp>
      <p:sp>
        <p:nvSpPr>
          <p:cNvPr id="28675" name="Rectangle 3">
            <a:extLst>
              <a:ext uri="{FF2B5EF4-FFF2-40B4-BE49-F238E27FC236}">
                <a16:creationId xmlns:a16="http://schemas.microsoft.com/office/drawing/2014/main" id="{AD13B4CA-8C67-0439-04B4-5A0C251CF2B0}"/>
              </a:ext>
            </a:extLst>
          </p:cNvPr>
          <p:cNvSpPr>
            <a:spLocks noGrp="1" noChangeArrowheads="1"/>
          </p:cNvSpPr>
          <p:nvPr>
            <p:ph type="dt" idx="1"/>
          </p:nvPr>
        </p:nvSpPr>
        <p:spPr bwMode="auto">
          <a:xfrm>
            <a:off x="4022725" y="0"/>
            <a:ext cx="3078163" cy="469900"/>
          </a:xfrm>
          <a:prstGeom prst="rect">
            <a:avLst/>
          </a:prstGeom>
          <a:noFill/>
          <a:ln>
            <a:noFill/>
          </a:ln>
          <a:effectLst/>
        </p:spPr>
        <p:txBody>
          <a:bodyPr vert="horz" wrap="square" lIns="94229" tIns="47114" rIns="94229" bIns="47114" numCol="1" anchor="t" anchorCtr="0" compatLnSpc="1">
            <a:prstTxWarp prst="textNoShape">
              <a:avLst/>
            </a:prstTxWarp>
          </a:bodyPr>
          <a:lstStyle>
            <a:lvl1pPr algn="r" eaLnBrk="1" hangingPunct="1">
              <a:spcBef>
                <a:spcPct val="0"/>
              </a:spcBef>
              <a:defRPr sz="1200">
                <a:latin typeface="Arial" panose="020B0604020202020204" pitchFamily="34" charset="0"/>
              </a:defRPr>
            </a:lvl1pPr>
          </a:lstStyle>
          <a:p>
            <a:pPr>
              <a:defRPr/>
            </a:pPr>
            <a:endParaRPr lang="en-US" altLang="en-US"/>
          </a:p>
        </p:txBody>
      </p:sp>
      <p:sp>
        <p:nvSpPr>
          <p:cNvPr id="13316" name="Rectangle 4">
            <a:extLst>
              <a:ext uri="{FF2B5EF4-FFF2-40B4-BE49-F238E27FC236}">
                <a16:creationId xmlns:a16="http://schemas.microsoft.com/office/drawing/2014/main" id="{B1060501-2D78-993E-1797-AAB6B68C897B}"/>
              </a:ext>
            </a:extLst>
          </p:cNvPr>
          <p:cNvSpPr>
            <a:spLocks noGrp="1" noRot="1" noChangeAspect="1" noChangeArrowheads="1" noTextEdit="1"/>
          </p:cNvSpPr>
          <p:nvPr>
            <p:ph type="sldImg" idx="2"/>
          </p:nvPr>
        </p:nvSpPr>
        <p:spPr bwMode="auto">
          <a:xfrm>
            <a:off x="423863" y="704850"/>
            <a:ext cx="6254750" cy="3519488"/>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8677" name="Rectangle 5">
            <a:extLst>
              <a:ext uri="{FF2B5EF4-FFF2-40B4-BE49-F238E27FC236}">
                <a16:creationId xmlns:a16="http://schemas.microsoft.com/office/drawing/2014/main" id="{D1D3FD6D-B5E0-C7F7-50CD-092B31476D1C}"/>
              </a:ext>
            </a:extLst>
          </p:cNvPr>
          <p:cNvSpPr>
            <a:spLocks noGrp="1" noChangeArrowheads="1"/>
          </p:cNvSpPr>
          <p:nvPr>
            <p:ph type="body" sz="quarter" idx="3"/>
          </p:nvPr>
        </p:nvSpPr>
        <p:spPr bwMode="auto">
          <a:xfrm>
            <a:off x="709613" y="4459288"/>
            <a:ext cx="5683250" cy="4224337"/>
          </a:xfrm>
          <a:prstGeom prst="rect">
            <a:avLst/>
          </a:prstGeom>
          <a:noFill/>
          <a:ln>
            <a:noFill/>
          </a:ln>
          <a:effectLst/>
        </p:spPr>
        <p:txBody>
          <a:bodyPr vert="horz" wrap="square" lIns="94229" tIns="47114" rIns="94229" bIns="47114"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28678" name="Rectangle 6">
            <a:extLst>
              <a:ext uri="{FF2B5EF4-FFF2-40B4-BE49-F238E27FC236}">
                <a16:creationId xmlns:a16="http://schemas.microsoft.com/office/drawing/2014/main" id="{7800CB41-5AF6-D9B7-7C8A-FC675E372C74}"/>
              </a:ext>
            </a:extLst>
          </p:cNvPr>
          <p:cNvSpPr>
            <a:spLocks noGrp="1" noChangeArrowheads="1"/>
          </p:cNvSpPr>
          <p:nvPr>
            <p:ph type="ftr" sz="quarter" idx="4"/>
          </p:nvPr>
        </p:nvSpPr>
        <p:spPr bwMode="auto">
          <a:xfrm>
            <a:off x="0" y="8916988"/>
            <a:ext cx="3078163" cy="469900"/>
          </a:xfrm>
          <a:prstGeom prst="rect">
            <a:avLst/>
          </a:prstGeom>
          <a:noFill/>
          <a:ln>
            <a:noFill/>
          </a:ln>
          <a:effectLst/>
        </p:spPr>
        <p:txBody>
          <a:bodyPr vert="horz" wrap="square" lIns="94229" tIns="47114" rIns="94229" bIns="47114" numCol="1" anchor="b" anchorCtr="0" compatLnSpc="1">
            <a:prstTxWarp prst="textNoShape">
              <a:avLst/>
            </a:prstTxWarp>
          </a:bodyPr>
          <a:lstStyle>
            <a:lvl1pPr eaLnBrk="1" hangingPunct="1">
              <a:spcBef>
                <a:spcPct val="0"/>
              </a:spcBef>
              <a:defRPr sz="1200">
                <a:latin typeface="Arial" panose="020B0604020202020204" pitchFamily="34" charset="0"/>
              </a:defRPr>
            </a:lvl1pPr>
          </a:lstStyle>
          <a:p>
            <a:pPr>
              <a:defRPr/>
            </a:pPr>
            <a:endParaRPr lang="en-US" altLang="en-US"/>
          </a:p>
        </p:txBody>
      </p:sp>
      <p:sp>
        <p:nvSpPr>
          <p:cNvPr id="28679" name="Rectangle 7">
            <a:extLst>
              <a:ext uri="{FF2B5EF4-FFF2-40B4-BE49-F238E27FC236}">
                <a16:creationId xmlns:a16="http://schemas.microsoft.com/office/drawing/2014/main" id="{BC3008E4-B827-8E03-A35D-696C88A74FF6}"/>
              </a:ext>
            </a:extLst>
          </p:cNvPr>
          <p:cNvSpPr>
            <a:spLocks noGrp="1" noChangeArrowheads="1"/>
          </p:cNvSpPr>
          <p:nvPr>
            <p:ph type="sldNum" sz="quarter" idx="5"/>
          </p:nvPr>
        </p:nvSpPr>
        <p:spPr bwMode="auto">
          <a:xfrm>
            <a:off x="4022725" y="8916988"/>
            <a:ext cx="3078163" cy="469900"/>
          </a:xfrm>
          <a:prstGeom prst="rect">
            <a:avLst/>
          </a:prstGeom>
          <a:noFill/>
          <a:ln>
            <a:noFill/>
          </a:ln>
          <a:effectLst/>
        </p:spPr>
        <p:txBody>
          <a:bodyPr vert="horz" wrap="square" lIns="94229" tIns="47114" rIns="94229" bIns="47114" numCol="1" anchor="b" anchorCtr="0" compatLnSpc="1">
            <a:prstTxWarp prst="textNoShape">
              <a:avLst/>
            </a:prstTxWarp>
          </a:bodyPr>
          <a:lstStyle>
            <a:lvl1pPr algn="r" eaLnBrk="1" hangingPunct="1">
              <a:spcBef>
                <a:spcPct val="0"/>
              </a:spcBef>
              <a:defRPr sz="1200">
                <a:latin typeface="Arial" panose="020B0604020202020204" pitchFamily="34" charset="0"/>
              </a:defRPr>
            </a:lvl1pPr>
          </a:lstStyle>
          <a:p>
            <a:pPr>
              <a:defRPr/>
            </a:pPr>
            <a:fld id="{A043FB69-4F26-4539-8EFF-02361E2AE667}"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CFE5BC9A-B371-A23D-7ADE-750D2FB1386A}"/>
              </a:ext>
            </a:extLst>
          </p:cNvPr>
          <p:cNvSpPr>
            <a:spLocks noGrp="1" noRot="1" noChangeAspect="1" noChangeArrowheads="1" noTextEdit="1"/>
          </p:cNvSpPr>
          <p:nvPr>
            <p:ph type="sldImg"/>
          </p:nvPr>
        </p:nvSpPr>
        <p:spPr>
          <a:ln/>
        </p:spPr>
      </p:sp>
      <p:sp>
        <p:nvSpPr>
          <p:cNvPr id="23555" name="Notes Placeholder 2">
            <a:extLst>
              <a:ext uri="{FF2B5EF4-FFF2-40B4-BE49-F238E27FC236}">
                <a16:creationId xmlns:a16="http://schemas.microsoft.com/office/drawing/2014/main" id="{2CD4E074-3C90-5ED4-1579-5CE4EA685B04}"/>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3556" name="Slide Number Placeholder 3">
            <a:extLst>
              <a:ext uri="{FF2B5EF4-FFF2-40B4-BE49-F238E27FC236}">
                <a16:creationId xmlns:a16="http://schemas.microsoft.com/office/drawing/2014/main" id="{B1FF2230-0B44-E71D-5C5D-6387C9E3AF59}"/>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ooper Black" panose="0208090404030B020404" pitchFamily="18" charset="0"/>
                <a:cs typeface="Arial" panose="020B0604020202020204" pitchFamily="34" charset="0"/>
              </a:defRPr>
            </a:lvl1pPr>
            <a:lvl2pPr marL="742950" indent="-285750">
              <a:defRPr>
                <a:solidFill>
                  <a:schemeClr val="tx1"/>
                </a:solidFill>
                <a:latin typeface="Cooper Black" panose="0208090404030B020404" pitchFamily="18" charset="0"/>
                <a:cs typeface="Arial" panose="020B0604020202020204" pitchFamily="34" charset="0"/>
              </a:defRPr>
            </a:lvl2pPr>
            <a:lvl3pPr marL="1143000" indent="-228600">
              <a:defRPr>
                <a:solidFill>
                  <a:schemeClr val="tx1"/>
                </a:solidFill>
                <a:latin typeface="Cooper Black" panose="0208090404030B020404" pitchFamily="18" charset="0"/>
                <a:cs typeface="Arial" panose="020B0604020202020204" pitchFamily="34" charset="0"/>
              </a:defRPr>
            </a:lvl3pPr>
            <a:lvl4pPr marL="1600200" indent="-228600">
              <a:defRPr>
                <a:solidFill>
                  <a:schemeClr val="tx1"/>
                </a:solidFill>
                <a:latin typeface="Cooper Black" panose="0208090404030B020404" pitchFamily="18" charset="0"/>
                <a:cs typeface="Arial" panose="020B0604020202020204" pitchFamily="34" charset="0"/>
              </a:defRPr>
            </a:lvl4pPr>
            <a:lvl5pPr marL="2057400" indent="-228600">
              <a:defRPr>
                <a:solidFill>
                  <a:schemeClr val="tx1"/>
                </a:solidFill>
                <a:latin typeface="Cooper Black" panose="0208090404030B0204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ooper Black" panose="0208090404030B0204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ooper Black" panose="0208090404030B0204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ooper Black" panose="0208090404030B0204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ooper Black" panose="0208090404030B020404" pitchFamily="18" charset="0"/>
                <a:cs typeface="Arial" panose="020B0604020202020204" pitchFamily="34" charset="0"/>
              </a:defRPr>
            </a:lvl9pPr>
          </a:lstStyle>
          <a:p>
            <a:fld id="{269A5329-1B9D-450F-AC29-FD2E6462B963}" type="slidenum">
              <a:rPr lang="en-US" altLang="en-US" smtClean="0">
                <a:latin typeface="Arial" panose="020B0604020202020204" pitchFamily="34" charset="0"/>
              </a:rPr>
              <a:pPr/>
              <a:t>9</a:t>
            </a:fld>
            <a:endParaRPr lang="en-US" altLang="en-US">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832C2824-8919-1EA2-5401-756B39FEFA58}"/>
              </a:ext>
            </a:extLst>
          </p:cNvPr>
          <p:cNvSpPr>
            <a:spLocks noGrp="1" noRot="1" noChangeAspect="1" noChangeArrowheads="1" noTextEdit="1"/>
          </p:cNvSpPr>
          <p:nvPr>
            <p:ph type="sldImg"/>
          </p:nvPr>
        </p:nvSpPr>
        <p:spPr>
          <a:ln/>
        </p:spPr>
      </p:sp>
      <p:sp>
        <p:nvSpPr>
          <p:cNvPr id="27651" name="Notes Placeholder 2">
            <a:extLst>
              <a:ext uri="{FF2B5EF4-FFF2-40B4-BE49-F238E27FC236}">
                <a16:creationId xmlns:a16="http://schemas.microsoft.com/office/drawing/2014/main" id="{B36BD24D-7F97-3777-F990-4CDDD2CD45B1}"/>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solidFill>
                <a:srgbClr val="FF0000"/>
              </a:solidFill>
            </a:endParaRPr>
          </a:p>
        </p:txBody>
      </p:sp>
      <p:sp>
        <p:nvSpPr>
          <p:cNvPr id="27652" name="Slide Number Placeholder 3">
            <a:extLst>
              <a:ext uri="{FF2B5EF4-FFF2-40B4-BE49-F238E27FC236}">
                <a16:creationId xmlns:a16="http://schemas.microsoft.com/office/drawing/2014/main" id="{95671496-A20E-DC07-BDAA-213539233762}"/>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ooper Black" panose="0208090404030B020404" pitchFamily="18" charset="0"/>
                <a:cs typeface="Arial" panose="020B0604020202020204" pitchFamily="34" charset="0"/>
              </a:defRPr>
            </a:lvl1pPr>
            <a:lvl2pPr marL="742950" indent="-285750">
              <a:defRPr>
                <a:solidFill>
                  <a:schemeClr val="tx1"/>
                </a:solidFill>
                <a:latin typeface="Cooper Black" panose="0208090404030B020404" pitchFamily="18" charset="0"/>
                <a:cs typeface="Arial" panose="020B0604020202020204" pitchFamily="34" charset="0"/>
              </a:defRPr>
            </a:lvl2pPr>
            <a:lvl3pPr marL="1143000" indent="-228600">
              <a:defRPr>
                <a:solidFill>
                  <a:schemeClr val="tx1"/>
                </a:solidFill>
                <a:latin typeface="Cooper Black" panose="0208090404030B020404" pitchFamily="18" charset="0"/>
                <a:cs typeface="Arial" panose="020B0604020202020204" pitchFamily="34" charset="0"/>
              </a:defRPr>
            </a:lvl3pPr>
            <a:lvl4pPr marL="1600200" indent="-228600">
              <a:defRPr>
                <a:solidFill>
                  <a:schemeClr val="tx1"/>
                </a:solidFill>
                <a:latin typeface="Cooper Black" panose="0208090404030B020404" pitchFamily="18" charset="0"/>
                <a:cs typeface="Arial" panose="020B0604020202020204" pitchFamily="34" charset="0"/>
              </a:defRPr>
            </a:lvl4pPr>
            <a:lvl5pPr marL="2057400" indent="-228600">
              <a:defRPr>
                <a:solidFill>
                  <a:schemeClr val="tx1"/>
                </a:solidFill>
                <a:latin typeface="Cooper Black" panose="0208090404030B0204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ooper Black" panose="0208090404030B0204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ooper Black" panose="0208090404030B0204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ooper Black" panose="0208090404030B0204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ooper Black" panose="0208090404030B020404" pitchFamily="18" charset="0"/>
                <a:cs typeface="Arial" panose="020B0604020202020204" pitchFamily="34" charset="0"/>
              </a:defRPr>
            </a:lvl9pPr>
          </a:lstStyle>
          <a:p>
            <a:fld id="{A5017EDD-0EC8-46C8-8E63-15F9E937099B}" type="slidenum">
              <a:rPr lang="en-US" altLang="en-US" smtClean="0">
                <a:latin typeface="Arial" panose="020B0604020202020204" pitchFamily="34" charset="0"/>
              </a:rPr>
              <a:pPr/>
              <a:t>12</a:t>
            </a:fld>
            <a:endParaRPr lang="en-US" altLang="en-US">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57300" y="925513"/>
            <a:ext cx="7543800" cy="1971675"/>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257300" y="2971800"/>
            <a:ext cx="7543800" cy="1366838"/>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Rectangle 4">
            <a:extLst>
              <a:ext uri="{FF2B5EF4-FFF2-40B4-BE49-F238E27FC236}">
                <a16:creationId xmlns:a16="http://schemas.microsoft.com/office/drawing/2014/main" id="{D019370A-F79C-F60F-9ABC-73F0E3AB7DCC}"/>
              </a:ext>
            </a:extLst>
          </p:cNvPr>
          <p:cNvSpPr>
            <a:spLocks noGrp="1" noChangeArrowheads="1"/>
          </p:cNvSpPr>
          <p:nvPr>
            <p:ph type="dt" sz="half" idx="10"/>
          </p:nvPr>
        </p:nvSpPr>
        <p:spPr/>
        <p:txBody>
          <a:bodyPr/>
          <a:lstStyle>
            <a:lvl1pPr>
              <a:defRPr/>
            </a:lvl1pPr>
          </a:lstStyle>
          <a:p>
            <a:pPr>
              <a:defRPr/>
            </a:pPr>
            <a:fld id="{D659A129-7C9F-4BE1-A656-41790647F023}" type="datetime1">
              <a:rPr lang="en-US" altLang="en-US"/>
              <a:pPr>
                <a:defRPr/>
              </a:pPr>
              <a:t>8/28/2024</a:t>
            </a:fld>
            <a:endParaRPr lang="en-US" altLang="en-US"/>
          </a:p>
        </p:txBody>
      </p:sp>
      <p:sp>
        <p:nvSpPr>
          <p:cNvPr id="5" name="Rectangle 5">
            <a:extLst>
              <a:ext uri="{FF2B5EF4-FFF2-40B4-BE49-F238E27FC236}">
                <a16:creationId xmlns:a16="http://schemas.microsoft.com/office/drawing/2014/main" id="{566248CA-8DED-D94D-DA6A-72B67D4D0996}"/>
              </a:ext>
            </a:extLst>
          </p:cNvPr>
          <p:cNvSpPr>
            <a:spLocks noGrp="1" noChangeArrowheads="1"/>
          </p:cNvSpPr>
          <p:nvPr>
            <p:ph type="ftr" sz="quarter" idx="11"/>
          </p:nvPr>
        </p:nvSpPr>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99D10F23-85AC-45B9-CDDC-C0386013C3FE}"/>
              </a:ext>
            </a:extLst>
          </p:cNvPr>
          <p:cNvSpPr>
            <a:spLocks noGrp="1" noChangeArrowheads="1"/>
          </p:cNvSpPr>
          <p:nvPr>
            <p:ph type="sldNum" sz="quarter" idx="12"/>
          </p:nvPr>
        </p:nvSpPr>
        <p:spPr/>
        <p:txBody>
          <a:bodyPr/>
          <a:lstStyle>
            <a:lvl1pPr>
              <a:defRPr/>
            </a:lvl1pPr>
          </a:lstStyle>
          <a:p>
            <a:pPr>
              <a:defRPr/>
            </a:pPr>
            <a:fld id="{913B3C15-F279-4BD1-95F2-C6E5669AEC91}" type="slidenum">
              <a:rPr lang="en-US" altLang="en-US"/>
              <a:pPr>
                <a:defRPr/>
              </a:pPr>
              <a:t>‹#›</a:t>
            </a:fld>
            <a:endParaRPr lang="en-US" altLang="en-US"/>
          </a:p>
        </p:txBody>
      </p:sp>
    </p:spTree>
    <p:extLst>
      <p:ext uri="{BB962C8B-B14F-4D97-AF65-F5344CB8AC3E}">
        <p14:creationId xmlns:p14="http://schemas.microsoft.com/office/powerpoint/2010/main" val="3307464718"/>
      </p:ext>
    </p:extLst>
  </p:cSld>
  <p:clrMapOvr>
    <a:masterClrMapping/>
  </p:clrMapOvr>
  <p:transition advClick="0" advTm="300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4DCF0897-DE8D-E3E5-AB3E-73D7348DDA72}"/>
              </a:ext>
            </a:extLst>
          </p:cNvPr>
          <p:cNvSpPr>
            <a:spLocks noGrp="1" noChangeArrowheads="1"/>
          </p:cNvSpPr>
          <p:nvPr>
            <p:ph type="dt" sz="half" idx="10"/>
          </p:nvPr>
        </p:nvSpPr>
        <p:spPr/>
        <p:txBody>
          <a:bodyPr/>
          <a:lstStyle>
            <a:lvl1pPr>
              <a:defRPr/>
            </a:lvl1pPr>
          </a:lstStyle>
          <a:p>
            <a:pPr>
              <a:defRPr/>
            </a:pPr>
            <a:fld id="{8FA01BAF-309F-44DA-A66E-EA5812475BC5}" type="datetime1">
              <a:rPr lang="en-US" altLang="en-US"/>
              <a:pPr>
                <a:defRPr/>
              </a:pPr>
              <a:t>8/28/2024</a:t>
            </a:fld>
            <a:endParaRPr lang="en-US" altLang="en-US"/>
          </a:p>
        </p:txBody>
      </p:sp>
      <p:sp>
        <p:nvSpPr>
          <p:cNvPr id="5" name="Rectangle 5">
            <a:extLst>
              <a:ext uri="{FF2B5EF4-FFF2-40B4-BE49-F238E27FC236}">
                <a16:creationId xmlns:a16="http://schemas.microsoft.com/office/drawing/2014/main" id="{D08CAE17-94A4-B969-2385-56CDBAA99C51}"/>
              </a:ext>
            </a:extLst>
          </p:cNvPr>
          <p:cNvSpPr>
            <a:spLocks noGrp="1" noChangeArrowheads="1"/>
          </p:cNvSpPr>
          <p:nvPr>
            <p:ph type="ftr" sz="quarter" idx="11"/>
          </p:nvPr>
        </p:nvSpPr>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CA59E897-02D8-D3B4-F36A-8E5497DBBCDF}"/>
              </a:ext>
            </a:extLst>
          </p:cNvPr>
          <p:cNvSpPr>
            <a:spLocks noGrp="1" noChangeArrowheads="1"/>
          </p:cNvSpPr>
          <p:nvPr>
            <p:ph type="sldNum" sz="quarter" idx="12"/>
          </p:nvPr>
        </p:nvSpPr>
        <p:spPr/>
        <p:txBody>
          <a:bodyPr/>
          <a:lstStyle>
            <a:lvl1pPr>
              <a:defRPr/>
            </a:lvl1pPr>
          </a:lstStyle>
          <a:p>
            <a:pPr>
              <a:defRPr/>
            </a:pPr>
            <a:fld id="{B2EA083C-3E8B-468D-AB37-76219B62A82D}" type="slidenum">
              <a:rPr lang="en-US" altLang="en-US"/>
              <a:pPr>
                <a:defRPr/>
              </a:pPr>
              <a:t>‹#›</a:t>
            </a:fld>
            <a:endParaRPr lang="en-US" altLang="en-US"/>
          </a:p>
        </p:txBody>
      </p:sp>
    </p:spTree>
    <p:extLst>
      <p:ext uri="{BB962C8B-B14F-4D97-AF65-F5344CB8AC3E}">
        <p14:creationId xmlns:p14="http://schemas.microsoft.com/office/powerpoint/2010/main" val="21559429"/>
      </p:ext>
    </p:extLst>
  </p:cSld>
  <p:clrMapOvr>
    <a:masterClrMapping/>
  </p:clrMapOvr>
  <p:transition advClick="0" advTm="300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92975" y="227013"/>
            <a:ext cx="2263775" cy="482917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01650" y="227013"/>
            <a:ext cx="6638925" cy="48291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55A50F7D-7C51-DCC2-D24C-F3325294CDEF}"/>
              </a:ext>
            </a:extLst>
          </p:cNvPr>
          <p:cNvSpPr>
            <a:spLocks noGrp="1" noChangeArrowheads="1"/>
          </p:cNvSpPr>
          <p:nvPr>
            <p:ph type="dt" sz="half" idx="10"/>
          </p:nvPr>
        </p:nvSpPr>
        <p:spPr/>
        <p:txBody>
          <a:bodyPr/>
          <a:lstStyle>
            <a:lvl1pPr>
              <a:defRPr/>
            </a:lvl1pPr>
          </a:lstStyle>
          <a:p>
            <a:pPr>
              <a:defRPr/>
            </a:pPr>
            <a:fld id="{186AF374-2586-4CEB-A76C-0ADE96214121}" type="datetime1">
              <a:rPr lang="en-US" altLang="en-US"/>
              <a:pPr>
                <a:defRPr/>
              </a:pPr>
              <a:t>8/28/2024</a:t>
            </a:fld>
            <a:endParaRPr lang="en-US" altLang="en-US"/>
          </a:p>
        </p:txBody>
      </p:sp>
      <p:sp>
        <p:nvSpPr>
          <p:cNvPr id="5" name="Rectangle 5">
            <a:extLst>
              <a:ext uri="{FF2B5EF4-FFF2-40B4-BE49-F238E27FC236}">
                <a16:creationId xmlns:a16="http://schemas.microsoft.com/office/drawing/2014/main" id="{43D20F79-B312-6519-97E2-65B512F9189A}"/>
              </a:ext>
            </a:extLst>
          </p:cNvPr>
          <p:cNvSpPr>
            <a:spLocks noGrp="1" noChangeArrowheads="1"/>
          </p:cNvSpPr>
          <p:nvPr>
            <p:ph type="ftr" sz="quarter" idx="11"/>
          </p:nvPr>
        </p:nvSpPr>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A7F7A99A-324F-2DF8-D143-6BB68626CA07}"/>
              </a:ext>
            </a:extLst>
          </p:cNvPr>
          <p:cNvSpPr>
            <a:spLocks noGrp="1" noChangeArrowheads="1"/>
          </p:cNvSpPr>
          <p:nvPr>
            <p:ph type="sldNum" sz="quarter" idx="12"/>
          </p:nvPr>
        </p:nvSpPr>
        <p:spPr/>
        <p:txBody>
          <a:bodyPr/>
          <a:lstStyle>
            <a:lvl1pPr>
              <a:defRPr/>
            </a:lvl1pPr>
          </a:lstStyle>
          <a:p>
            <a:pPr>
              <a:defRPr/>
            </a:pPr>
            <a:fld id="{2FC9FFE0-1CBA-4BB2-8FD5-4974C664204F}" type="slidenum">
              <a:rPr lang="en-US" altLang="en-US"/>
              <a:pPr>
                <a:defRPr/>
              </a:pPr>
              <a:t>‹#›</a:t>
            </a:fld>
            <a:endParaRPr lang="en-US" altLang="en-US"/>
          </a:p>
        </p:txBody>
      </p:sp>
    </p:spTree>
    <p:extLst>
      <p:ext uri="{BB962C8B-B14F-4D97-AF65-F5344CB8AC3E}">
        <p14:creationId xmlns:p14="http://schemas.microsoft.com/office/powerpoint/2010/main" val="4180169361"/>
      </p:ext>
    </p:extLst>
  </p:cSld>
  <p:clrMapOvr>
    <a:masterClrMapping/>
  </p:clrMapOvr>
  <p:transition advClick="0" advTm="300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C10515CC-FF5D-A7D7-708F-8FB916594243}"/>
              </a:ext>
            </a:extLst>
          </p:cNvPr>
          <p:cNvSpPr>
            <a:spLocks noGrp="1" noChangeArrowheads="1"/>
          </p:cNvSpPr>
          <p:nvPr>
            <p:ph type="dt" sz="half" idx="10"/>
          </p:nvPr>
        </p:nvSpPr>
        <p:spPr/>
        <p:txBody>
          <a:bodyPr/>
          <a:lstStyle>
            <a:lvl1pPr>
              <a:defRPr/>
            </a:lvl1pPr>
          </a:lstStyle>
          <a:p>
            <a:pPr>
              <a:defRPr/>
            </a:pPr>
            <a:fld id="{D22F705A-C205-43C5-88AB-FE5A984712E6}" type="datetime1">
              <a:rPr lang="en-US" altLang="en-US"/>
              <a:pPr>
                <a:defRPr/>
              </a:pPr>
              <a:t>8/28/2024</a:t>
            </a:fld>
            <a:endParaRPr lang="en-US" altLang="en-US"/>
          </a:p>
        </p:txBody>
      </p:sp>
      <p:sp>
        <p:nvSpPr>
          <p:cNvPr id="5" name="Rectangle 5">
            <a:extLst>
              <a:ext uri="{FF2B5EF4-FFF2-40B4-BE49-F238E27FC236}">
                <a16:creationId xmlns:a16="http://schemas.microsoft.com/office/drawing/2014/main" id="{BCEB45DD-08F5-D326-C06F-249BD3AB26E6}"/>
              </a:ext>
            </a:extLst>
          </p:cNvPr>
          <p:cNvSpPr>
            <a:spLocks noGrp="1" noChangeArrowheads="1"/>
          </p:cNvSpPr>
          <p:nvPr>
            <p:ph type="ftr" sz="quarter" idx="11"/>
          </p:nvPr>
        </p:nvSpPr>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724E6A1A-EFC1-A96D-0E67-735454D9E968}"/>
              </a:ext>
            </a:extLst>
          </p:cNvPr>
          <p:cNvSpPr>
            <a:spLocks noGrp="1" noChangeArrowheads="1"/>
          </p:cNvSpPr>
          <p:nvPr>
            <p:ph type="sldNum" sz="quarter" idx="12"/>
          </p:nvPr>
        </p:nvSpPr>
        <p:spPr/>
        <p:txBody>
          <a:bodyPr/>
          <a:lstStyle>
            <a:lvl1pPr>
              <a:defRPr/>
            </a:lvl1pPr>
          </a:lstStyle>
          <a:p>
            <a:pPr>
              <a:defRPr/>
            </a:pPr>
            <a:fld id="{5EEBEC52-45BB-44F7-9405-152E497B7E0E}" type="slidenum">
              <a:rPr lang="en-US" altLang="en-US"/>
              <a:pPr>
                <a:defRPr/>
              </a:pPr>
              <a:t>‹#›</a:t>
            </a:fld>
            <a:endParaRPr lang="en-US" altLang="en-US"/>
          </a:p>
        </p:txBody>
      </p:sp>
    </p:spTree>
    <p:extLst>
      <p:ext uri="{BB962C8B-B14F-4D97-AF65-F5344CB8AC3E}">
        <p14:creationId xmlns:p14="http://schemas.microsoft.com/office/powerpoint/2010/main" val="3971208077"/>
      </p:ext>
    </p:extLst>
  </p:cSld>
  <p:clrMapOvr>
    <a:masterClrMapping/>
  </p:clrMapOvr>
  <p:transition advClick="0" advTm="300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5800" y="1411288"/>
            <a:ext cx="8675688" cy="2354262"/>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85800" y="3787775"/>
            <a:ext cx="8675688" cy="1238250"/>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4">
            <a:extLst>
              <a:ext uri="{FF2B5EF4-FFF2-40B4-BE49-F238E27FC236}">
                <a16:creationId xmlns:a16="http://schemas.microsoft.com/office/drawing/2014/main" id="{44852106-1662-843B-08A3-45E48D9135AE}"/>
              </a:ext>
            </a:extLst>
          </p:cNvPr>
          <p:cNvSpPr>
            <a:spLocks noGrp="1" noChangeArrowheads="1"/>
          </p:cNvSpPr>
          <p:nvPr>
            <p:ph type="dt" sz="half" idx="10"/>
          </p:nvPr>
        </p:nvSpPr>
        <p:spPr/>
        <p:txBody>
          <a:bodyPr/>
          <a:lstStyle>
            <a:lvl1pPr>
              <a:defRPr/>
            </a:lvl1pPr>
          </a:lstStyle>
          <a:p>
            <a:pPr>
              <a:defRPr/>
            </a:pPr>
            <a:fld id="{474E0F59-9931-4F7A-B64F-C465A84BE0FD}" type="datetime1">
              <a:rPr lang="en-US" altLang="en-US"/>
              <a:pPr>
                <a:defRPr/>
              </a:pPr>
              <a:t>8/28/2024</a:t>
            </a:fld>
            <a:endParaRPr lang="en-US" altLang="en-US"/>
          </a:p>
        </p:txBody>
      </p:sp>
      <p:sp>
        <p:nvSpPr>
          <p:cNvPr id="5" name="Rectangle 5">
            <a:extLst>
              <a:ext uri="{FF2B5EF4-FFF2-40B4-BE49-F238E27FC236}">
                <a16:creationId xmlns:a16="http://schemas.microsoft.com/office/drawing/2014/main" id="{E3F3DD1E-C8D3-D496-2375-4A02E3BFA045}"/>
              </a:ext>
            </a:extLst>
          </p:cNvPr>
          <p:cNvSpPr>
            <a:spLocks noGrp="1" noChangeArrowheads="1"/>
          </p:cNvSpPr>
          <p:nvPr>
            <p:ph type="ftr" sz="quarter" idx="11"/>
          </p:nvPr>
        </p:nvSpPr>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4DFAF21D-354F-857E-0ED5-111567681135}"/>
              </a:ext>
            </a:extLst>
          </p:cNvPr>
          <p:cNvSpPr>
            <a:spLocks noGrp="1" noChangeArrowheads="1"/>
          </p:cNvSpPr>
          <p:nvPr>
            <p:ph type="sldNum" sz="quarter" idx="12"/>
          </p:nvPr>
        </p:nvSpPr>
        <p:spPr/>
        <p:txBody>
          <a:bodyPr/>
          <a:lstStyle>
            <a:lvl1pPr>
              <a:defRPr/>
            </a:lvl1pPr>
          </a:lstStyle>
          <a:p>
            <a:pPr>
              <a:defRPr/>
            </a:pPr>
            <a:fld id="{B0B41331-A97A-4D8B-9B0A-ACE5D1005228}" type="slidenum">
              <a:rPr lang="en-US" altLang="en-US"/>
              <a:pPr>
                <a:defRPr/>
              </a:pPr>
              <a:t>‹#›</a:t>
            </a:fld>
            <a:endParaRPr lang="en-US" altLang="en-US"/>
          </a:p>
        </p:txBody>
      </p:sp>
    </p:spTree>
    <p:extLst>
      <p:ext uri="{BB962C8B-B14F-4D97-AF65-F5344CB8AC3E}">
        <p14:creationId xmlns:p14="http://schemas.microsoft.com/office/powerpoint/2010/main" val="3501012514"/>
      </p:ext>
    </p:extLst>
  </p:cSld>
  <p:clrMapOvr>
    <a:masterClrMapping/>
  </p:clrMapOvr>
  <p:transition advClick="0" advTm="300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01650" y="1320800"/>
            <a:ext cx="4451350" cy="37353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05400" y="1320800"/>
            <a:ext cx="4451350" cy="37353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
            <a:extLst>
              <a:ext uri="{FF2B5EF4-FFF2-40B4-BE49-F238E27FC236}">
                <a16:creationId xmlns:a16="http://schemas.microsoft.com/office/drawing/2014/main" id="{930C7B0D-6542-7DD3-59E4-F37D3BFF233D}"/>
              </a:ext>
            </a:extLst>
          </p:cNvPr>
          <p:cNvSpPr>
            <a:spLocks noGrp="1" noChangeArrowheads="1"/>
          </p:cNvSpPr>
          <p:nvPr>
            <p:ph type="dt" sz="half" idx="10"/>
          </p:nvPr>
        </p:nvSpPr>
        <p:spPr/>
        <p:txBody>
          <a:bodyPr/>
          <a:lstStyle>
            <a:lvl1pPr>
              <a:defRPr/>
            </a:lvl1pPr>
          </a:lstStyle>
          <a:p>
            <a:pPr>
              <a:defRPr/>
            </a:pPr>
            <a:fld id="{811BAAE1-482B-421D-9416-F21FE93E2491}" type="datetime1">
              <a:rPr lang="en-US" altLang="en-US"/>
              <a:pPr>
                <a:defRPr/>
              </a:pPr>
              <a:t>8/28/2024</a:t>
            </a:fld>
            <a:endParaRPr lang="en-US" altLang="en-US"/>
          </a:p>
        </p:txBody>
      </p:sp>
      <p:sp>
        <p:nvSpPr>
          <p:cNvPr id="6" name="Footer Placeholder 2">
            <a:extLst>
              <a:ext uri="{FF2B5EF4-FFF2-40B4-BE49-F238E27FC236}">
                <a16:creationId xmlns:a16="http://schemas.microsoft.com/office/drawing/2014/main" id="{B2547640-D791-0BFE-655A-66280E67F9AF}"/>
              </a:ext>
            </a:extLst>
          </p:cNvPr>
          <p:cNvSpPr>
            <a:spLocks noGrp="1" noChangeArrowheads="1"/>
          </p:cNvSpPr>
          <p:nvPr>
            <p:ph type="ftr" sz="quarter" idx="11"/>
          </p:nvPr>
        </p:nvSpPr>
        <p:spPr/>
        <p:txBody>
          <a:bodyPr/>
          <a:lstStyle>
            <a:lvl1pPr>
              <a:defRPr/>
            </a:lvl1pPr>
          </a:lstStyle>
          <a:p>
            <a:pPr>
              <a:defRPr/>
            </a:pPr>
            <a:endParaRPr lang="en-US" altLang="en-US"/>
          </a:p>
        </p:txBody>
      </p:sp>
      <p:sp>
        <p:nvSpPr>
          <p:cNvPr id="7" name="Slide Number Placeholder 3">
            <a:extLst>
              <a:ext uri="{FF2B5EF4-FFF2-40B4-BE49-F238E27FC236}">
                <a16:creationId xmlns:a16="http://schemas.microsoft.com/office/drawing/2014/main" id="{716D51A4-E027-9061-F7D9-02E7DED5F5C7}"/>
              </a:ext>
            </a:extLst>
          </p:cNvPr>
          <p:cNvSpPr>
            <a:spLocks noGrp="1" noChangeArrowheads="1"/>
          </p:cNvSpPr>
          <p:nvPr>
            <p:ph type="sldNum" sz="quarter" idx="12"/>
          </p:nvPr>
        </p:nvSpPr>
        <p:spPr/>
        <p:txBody>
          <a:bodyPr/>
          <a:lstStyle>
            <a:lvl1pPr>
              <a:defRPr/>
            </a:lvl1pPr>
          </a:lstStyle>
          <a:p>
            <a:pPr>
              <a:defRPr/>
            </a:pPr>
            <a:fld id="{26187D6F-75CB-41AA-8111-891AE0C7BAC7}" type="slidenum">
              <a:rPr lang="en-US" altLang="en-US"/>
              <a:pPr>
                <a:defRPr/>
              </a:pPr>
              <a:t>‹#›</a:t>
            </a:fld>
            <a:endParaRPr lang="en-US" altLang="en-US"/>
          </a:p>
        </p:txBody>
      </p:sp>
    </p:spTree>
    <p:extLst>
      <p:ext uri="{BB962C8B-B14F-4D97-AF65-F5344CB8AC3E}">
        <p14:creationId xmlns:p14="http://schemas.microsoft.com/office/powerpoint/2010/main" val="3600883638"/>
      </p:ext>
    </p:extLst>
  </p:cSld>
  <p:clrMapOvr>
    <a:masterClrMapping/>
  </p:clrMapOvr>
  <p:transition advClick="0" advTm="300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92150" y="301625"/>
            <a:ext cx="8675688" cy="1093788"/>
          </a:xfrm>
        </p:spPr>
        <p:txBody>
          <a:bodyPr/>
          <a:lstStyle/>
          <a:p>
            <a:r>
              <a:rPr lang="en-US"/>
              <a:t>Click to edit Master title style</a:t>
            </a:r>
          </a:p>
        </p:txBody>
      </p:sp>
      <p:sp>
        <p:nvSpPr>
          <p:cNvPr id="3" name="Text Placeholder 2"/>
          <p:cNvSpPr>
            <a:spLocks noGrp="1"/>
          </p:cNvSpPr>
          <p:nvPr>
            <p:ph type="body" idx="1"/>
          </p:nvPr>
        </p:nvSpPr>
        <p:spPr>
          <a:xfrm>
            <a:off x="692150" y="1387475"/>
            <a:ext cx="4256088" cy="6794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92150" y="2066925"/>
            <a:ext cx="4256088" cy="30416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092700" y="1387475"/>
            <a:ext cx="4275138" cy="6794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92700" y="2066925"/>
            <a:ext cx="4275138" cy="30416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EDD85694-C0A5-BB94-78BB-1CDFDD16168A}"/>
              </a:ext>
            </a:extLst>
          </p:cNvPr>
          <p:cNvSpPr>
            <a:spLocks noGrp="1" noChangeArrowheads="1"/>
          </p:cNvSpPr>
          <p:nvPr>
            <p:ph type="dt" sz="half" idx="10"/>
          </p:nvPr>
        </p:nvSpPr>
        <p:spPr/>
        <p:txBody>
          <a:bodyPr/>
          <a:lstStyle>
            <a:lvl1pPr>
              <a:defRPr/>
            </a:lvl1pPr>
          </a:lstStyle>
          <a:p>
            <a:pPr>
              <a:defRPr/>
            </a:pPr>
            <a:fld id="{9489329A-E41F-47E6-B248-64DBA0920511}" type="datetime1">
              <a:rPr lang="en-US" altLang="en-US"/>
              <a:pPr>
                <a:defRPr/>
              </a:pPr>
              <a:t>8/28/2024</a:t>
            </a:fld>
            <a:endParaRPr lang="en-US" altLang="en-US"/>
          </a:p>
        </p:txBody>
      </p:sp>
      <p:sp>
        <p:nvSpPr>
          <p:cNvPr id="8" name="Rectangle 5">
            <a:extLst>
              <a:ext uri="{FF2B5EF4-FFF2-40B4-BE49-F238E27FC236}">
                <a16:creationId xmlns:a16="http://schemas.microsoft.com/office/drawing/2014/main" id="{D017A3EF-9595-F8B5-DA0B-CF3C8F04B859}"/>
              </a:ext>
            </a:extLst>
          </p:cNvPr>
          <p:cNvSpPr>
            <a:spLocks noGrp="1" noChangeArrowheads="1"/>
          </p:cNvSpPr>
          <p:nvPr>
            <p:ph type="ftr" sz="quarter" idx="11"/>
          </p:nvPr>
        </p:nvSpPr>
        <p:spPr/>
        <p:txBody>
          <a:bodyPr/>
          <a:lstStyle>
            <a:lvl1pPr>
              <a:defRPr/>
            </a:lvl1pPr>
          </a:lstStyle>
          <a:p>
            <a:pPr>
              <a:defRPr/>
            </a:pPr>
            <a:endParaRPr lang="en-US" altLang="en-US"/>
          </a:p>
        </p:txBody>
      </p:sp>
      <p:sp>
        <p:nvSpPr>
          <p:cNvPr id="9" name="Rectangle 6">
            <a:extLst>
              <a:ext uri="{FF2B5EF4-FFF2-40B4-BE49-F238E27FC236}">
                <a16:creationId xmlns:a16="http://schemas.microsoft.com/office/drawing/2014/main" id="{F542E58B-9A9A-B351-BA6A-54C679E55442}"/>
              </a:ext>
            </a:extLst>
          </p:cNvPr>
          <p:cNvSpPr>
            <a:spLocks noGrp="1" noChangeArrowheads="1"/>
          </p:cNvSpPr>
          <p:nvPr>
            <p:ph type="sldNum" sz="quarter" idx="12"/>
          </p:nvPr>
        </p:nvSpPr>
        <p:spPr/>
        <p:txBody>
          <a:bodyPr/>
          <a:lstStyle>
            <a:lvl1pPr>
              <a:defRPr/>
            </a:lvl1pPr>
          </a:lstStyle>
          <a:p>
            <a:pPr>
              <a:defRPr/>
            </a:pPr>
            <a:fld id="{F3E1687F-2A90-4D75-BFC0-298F4AD8FCAF}" type="slidenum">
              <a:rPr lang="en-US" altLang="en-US"/>
              <a:pPr>
                <a:defRPr/>
              </a:pPr>
              <a:t>‹#›</a:t>
            </a:fld>
            <a:endParaRPr lang="en-US" altLang="en-US"/>
          </a:p>
        </p:txBody>
      </p:sp>
    </p:spTree>
    <p:extLst>
      <p:ext uri="{BB962C8B-B14F-4D97-AF65-F5344CB8AC3E}">
        <p14:creationId xmlns:p14="http://schemas.microsoft.com/office/powerpoint/2010/main" val="3348600436"/>
      </p:ext>
    </p:extLst>
  </p:cSld>
  <p:clrMapOvr>
    <a:masterClrMapping/>
  </p:clrMapOvr>
  <p:transition advClick="0" advTm="300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F5813E19-9E4F-FAD8-729E-B15144EE1D0A}"/>
              </a:ext>
            </a:extLst>
          </p:cNvPr>
          <p:cNvSpPr>
            <a:spLocks noGrp="1" noChangeArrowheads="1"/>
          </p:cNvSpPr>
          <p:nvPr>
            <p:ph type="dt" sz="half" idx="10"/>
          </p:nvPr>
        </p:nvSpPr>
        <p:spPr/>
        <p:txBody>
          <a:bodyPr/>
          <a:lstStyle>
            <a:lvl1pPr>
              <a:defRPr/>
            </a:lvl1pPr>
          </a:lstStyle>
          <a:p>
            <a:pPr>
              <a:defRPr/>
            </a:pPr>
            <a:fld id="{02A6E5A2-A311-4C18-A563-4FAA4622B68A}" type="datetime1">
              <a:rPr lang="en-US" altLang="en-US"/>
              <a:pPr>
                <a:defRPr/>
              </a:pPr>
              <a:t>8/28/2024</a:t>
            </a:fld>
            <a:endParaRPr lang="en-US" altLang="en-US"/>
          </a:p>
        </p:txBody>
      </p:sp>
      <p:sp>
        <p:nvSpPr>
          <p:cNvPr id="4" name="Rectangle 5">
            <a:extLst>
              <a:ext uri="{FF2B5EF4-FFF2-40B4-BE49-F238E27FC236}">
                <a16:creationId xmlns:a16="http://schemas.microsoft.com/office/drawing/2014/main" id="{F9DCE2E5-7A69-11B8-84B0-1BCAD39AF94F}"/>
              </a:ext>
            </a:extLst>
          </p:cNvPr>
          <p:cNvSpPr>
            <a:spLocks noGrp="1" noChangeArrowheads="1"/>
          </p:cNvSpPr>
          <p:nvPr>
            <p:ph type="ftr" sz="quarter" idx="11"/>
          </p:nvPr>
        </p:nvSpPr>
        <p:spPr/>
        <p:txBody>
          <a:bodyPr/>
          <a:lstStyle>
            <a:lvl1pPr>
              <a:defRPr/>
            </a:lvl1pPr>
          </a:lstStyle>
          <a:p>
            <a:pPr>
              <a:defRPr/>
            </a:pPr>
            <a:endParaRPr lang="en-US" altLang="en-US"/>
          </a:p>
        </p:txBody>
      </p:sp>
      <p:sp>
        <p:nvSpPr>
          <p:cNvPr id="5" name="Rectangle 6">
            <a:extLst>
              <a:ext uri="{FF2B5EF4-FFF2-40B4-BE49-F238E27FC236}">
                <a16:creationId xmlns:a16="http://schemas.microsoft.com/office/drawing/2014/main" id="{34BBCE06-F01E-BAA6-C375-32370AA33800}"/>
              </a:ext>
            </a:extLst>
          </p:cNvPr>
          <p:cNvSpPr>
            <a:spLocks noGrp="1" noChangeArrowheads="1"/>
          </p:cNvSpPr>
          <p:nvPr>
            <p:ph type="sldNum" sz="quarter" idx="12"/>
          </p:nvPr>
        </p:nvSpPr>
        <p:spPr/>
        <p:txBody>
          <a:bodyPr/>
          <a:lstStyle>
            <a:lvl1pPr>
              <a:defRPr/>
            </a:lvl1pPr>
          </a:lstStyle>
          <a:p>
            <a:pPr>
              <a:defRPr/>
            </a:pPr>
            <a:fld id="{CCBD07FA-91EC-48C2-B102-D8CAB3AC0745}" type="slidenum">
              <a:rPr lang="en-US" altLang="en-US"/>
              <a:pPr>
                <a:defRPr/>
              </a:pPr>
              <a:t>‹#›</a:t>
            </a:fld>
            <a:endParaRPr lang="en-US" altLang="en-US"/>
          </a:p>
        </p:txBody>
      </p:sp>
    </p:spTree>
    <p:extLst>
      <p:ext uri="{BB962C8B-B14F-4D97-AF65-F5344CB8AC3E}">
        <p14:creationId xmlns:p14="http://schemas.microsoft.com/office/powerpoint/2010/main" val="762659726"/>
      </p:ext>
    </p:extLst>
  </p:cSld>
  <p:clrMapOvr>
    <a:masterClrMapping/>
  </p:clrMapOvr>
  <p:transition advClick="0" advTm="300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77FFE559-9C0C-CE78-6D54-C4E6AAA4FB72}"/>
              </a:ext>
            </a:extLst>
          </p:cNvPr>
          <p:cNvSpPr>
            <a:spLocks noGrp="1" noChangeArrowheads="1"/>
          </p:cNvSpPr>
          <p:nvPr>
            <p:ph type="dt" sz="half" idx="10"/>
          </p:nvPr>
        </p:nvSpPr>
        <p:spPr/>
        <p:txBody>
          <a:bodyPr/>
          <a:lstStyle>
            <a:lvl1pPr>
              <a:defRPr/>
            </a:lvl1pPr>
          </a:lstStyle>
          <a:p>
            <a:pPr>
              <a:defRPr/>
            </a:pPr>
            <a:fld id="{DFA4EE56-74E3-47B9-9273-9174D60C30C3}" type="datetime1">
              <a:rPr lang="en-US" altLang="en-US"/>
              <a:pPr>
                <a:defRPr/>
              </a:pPr>
              <a:t>8/28/2024</a:t>
            </a:fld>
            <a:endParaRPr lang="en-US" altLang="en-US"/>
          </a:p>
        </p:txBody>
      </p:sp>
      <p:sp>
        <p:nvSpPr>
          <p:cNvPr id="3" name="Rectangle 5">
            <a:extLst>
              <a:ext uri="{FF2B5EF4-FFF2-40B4-BE49-F238E27FC236}">
                <a16:creationId xmlns:a16="http://schemas.microsoft.com/office/drawing/2014/main" id="{CB989215-4D9F-8978-1E36-B0FEA4FDFD51}"/>
              </a:ext>
            </a:extLst>
          </p:cNvPr>
          <p:cNvSpPr>
            <a:spLocks noGrp="1" noChangeArrowheads="1"/>
          </p:cNvSpPr>
          <p:nvPr>
            <p:ph type="ftr" sz="quarter" idx="11"/>
          </p:nvPr>
        </p:nvSpPr>
        <p:spPr/>
        <p:txBody>
          <a:bodyPr/>
          <a:lstStyle>
            <a:lvl1pPr>
              <a:defRPr/>
            </a:lvl1pPr>
          </a:lstStyle>
          <a:p>
            <a:pPr>
              <a:defRPr/>
            </a:pPr>
            <a:endParaRPr lang="en-US" altLang="en-US"/>
          </a:p>
        </p:txBody>
      </p:sp>
      <p:sp>
        <p:nvSpPr>
          <p:cNvPr id="4" name="Rectangle 6">
            <a:extLst>
              <a:ext uri="{FF2B5EF4-FFF2-40B4-BE49-F238E27FC236}">
                <a16:creationId xmlns:a16="http://schemas.microsoft.com/office/drawing/2014/main" id="{2F56214E-3D11-1C52-5447-954809F97225}"/>
              </a:ext>
            </a:extLst>
          </p:cNvPr>
          <p:cNvSpPr>
            <a:spLocks noGrp="1" noChangeArrowheads="1"/>
          </p:cNvSpPr>
          <p:nvPr>
            <p:ph type="sldNum" sz="quarter" idx="12"/>
          </p:nvPr>
        </p:nvSpPr>
        <p:spPr/>
        <p:txBody>
          <a:bodyPr/>
          <a:lstStyle>
            <a:lvl1pPr>
              <a:defRPr/>
            </a:lvl1pPr>
          </a:lstStyle>
          <a:p>
            <a:pPr>
              <a:defRPr/>
            </a:pPr>
            <a:fld id="{BAD1EE4D-5F1A-4388-A79E-11671FCE41FC}" type="slidenum">
              <a:rPr lang="en-US" altLang="en-US"/>
              <a:pPr>
                <a:defRPr/>
              </a:pPr>
              <a:t>‹#›</a:t>
            </a:fld>
            <a:endParaRPr lang="en-US" altLang="en-US"/>
          </a:p>
        </p:txBody>
      </p:sp>
    </p:spTree>
    <p:extLst>
      <p:ext uri="{BB962C8B-B14F-4D97-AF65-F5344CB8AC3E}">
        <p14:creationId xmlns:p14="http://schemas.microsoft.com/office/powerpoint/2010/main" val="3495615258"/>
      </p:ext>
    </p:extLst>
  </p:cSld>
  <p:clrMapOvr>
    <a:masterClrMapping/>
  </p:clrMapOvr>
  <p:transition advClick="0" advTm="300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2150" y="377825"/>
            <a:ext cx="3244850" cy="13208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4276725" y="814388"/>
            <a:ext cx="5091113" cy="40227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92150" y="1698625"/>
            <a:ext cx="3244850" cy="314483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1">
            <a:extLst>
              <a:ext uri="{FF2B5EF4-FFF2-40B4-BE49-F238E27FC236}">
                <a16:creationId xmlns:a16="http://schemas.microsoft.com/office/drawing/2014/main" id="{604D9B4D-B557-92C0-9A06-9C1230777985}"/>
              </a:ext>
            </a:extLst>
          </p:cNvPr>
          <p:cNvSpPr>
            <a:spLocks noGrp="1" noChangeArrowheads="1"/>
          </p:cNvSpPr>
          <p:nvPr>
            <p:ph type="dt" sz="half" idx="10"/>
          </p:nvPr>
        </p:nvSpPr>
        <p:spPr/>
        <p:txBody>
          <a:bodyPr/>
          <a:lstStyle>
            <a:lvl1pPr>
              <a:defRPr/>
            </a:lvl1pPr>
          </a:lstStyle>
          <a:p>
            <a:pPr>
              <a:defRPr/>
            </a:pPr>
            <a:fld id="{76867771-5DD0-496C-AA4E-BF0D27C0753F}" type="datetime1">
              <a:rPr lang="en-US" altLang="en-US"/>
              <a:pPr>
                <a:defRPr/>
              </a:pPr>
              <a:t>8/28/2024</a:t>
            </a:fld>
            <a:endParaRPr lang="en-US" altLang="en-US"/>
          </a:p>
        </p:txBody>
      </p:sp>
      <p:sp>
        <p:nvSpPr>
          <p:cNvPr id="6" name="Footer Placeholder 2">
            <a:extLst>
              <a:ext uri="{FF2B5EF4-FFF2-40B4-BE49-F238E27FC236}">
                <a16:creationId xmlns:a16="http://schemas.microsoft.com/office/drawing/2014/main" id="{083FFD3D-1BCF-9295-3AA1-8E9B7F385276}"/>
              </a:ext>
            </a:extLst>
          </p:cNvPr>
          <p:cNvSpPr>
            <a:spLocks noGrp="1" noChangeArrowheads="1"/>
          </p:cNvSpPr>
          <p:nvPr>
            <p:ph type="ftr" sz="quarter" idx="11"/>
          </p:nvPr>
        </p:nvSpPr>
        <p:spPr/>
        <p:txBody>
          <a:bodyPr/>
          <a:lstStyle>
            <a:lvl1pPr>
              <a:defRPr/>
            </a:lvl1pPr>
          </a:lstStyle>
          <a:p>
            <a:pPr>
              <a:defRPr/>
            </a:pPr>
            <a:endParaRPr lang="en-US" altLang="en-US"/>
          </a:p>
        </p:txBody>
      </p:sp>
      <p:sp>
        <p:nvSpPr>
          <p:cNvPr id="7" name="Slide Number Placeholder 3">
            <a:extLst>
              <a:ext uri="{FF2B5EF4-FFF2-40B4-BE49-F238E27FC236}">
                <a16:creationId xmlns:a16="http://schemas.microsoft.com/office/drawing/2014/main" id="{738F4725-DCBE-13D8-DB71-9D4F26596DC4}"/>
              </a:ext>
            </a:extLst>
          </p:cNvPr>
          <p:cNvSpPr>
            <a:spLocks noGrp="1" noChangeArrowheads="1"/>
          </p:cNvSpPr>
          <p:nvPr>
            <p:ph type="sldNum" sz="quarter" idx="12"/>
          </p:nvPr>
        </p:nvSpPr>
        <p:spPr/>
        <p:txBody>
          <a:bodyPr/>
          <a:lstStyle>
            <a:lvl1pPr>
              <a:defRPr/>
            </a:lvl1pPr>
          </a:lstStyle>
          <a:p>
            <a:pPr>
              <a:defRPr/>
            </a:pPr>
            <a:fld id="{2FB29919-72F7-44CE-BD4F-82BA49AA6B7E}" type="slidenum">
              <a:rPr lang="en-US" altLang="en-US"/>
              <a:pPr>
                <a:defRPr/>
              </a:pPr>
              <a:t>‹#›</a:t>
            </a:fld>
            <a:endParaRPr lang="en-US" altLang="en-US"/>
          </a:p>
        </p:txBody>
      </p:sp>
    </p:spTree>
    <p:extLst>
      <p:ext uri="{BB962C8B-B14F-4D97-AF65-F5344CB8AC3E}">
        <p14:creationId xmlns:p14="http://schemas.microsoft.com/office/powerpoint/2010/main" val="3525248952"/>
      </p:ext>
    </p:extLst>
  </p:cSld>
  <p:clrMapOvr>
    <a:masterClrMapping/>
  </p:clrMapOvr>
  <p:transition advClick="0" advTm="300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2150" y="377825"/>
            <a:ext cx="3244850" cy="13208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4276725" y="814388"/>
            <a:ext cx="5091113" cy="40227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692150" y="1698625"/>
            <a:ext cx="3244850" cy="314483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1">
            <a:extLst>
              <a:ext uri="{FF2B5EF4-FFF2-40B4-BE49-F238E27FC236}">
                <a16:creationId xmlns:a16="http://schemas.microsoft.com/office/drawing/2014/main" id="{BCD486B1-CD03-1E77-4703-A94A8A902A1D}"/>
              </a:ext>
            </a:extLst>
          </p:cNvPr>
          <p:cNvSpPr>
            <a:spLocks noGrp="1" noChangeArrowheads="1"/>
          </p:cNvSpPr>
          <p:nvPr>
            <p:ph type="dt" sz="half" idx="10"/>
          </p:nvPr>
        </p:nvSpPr>
        <p:spPr/>
        <p:txBody>
          <a:bodyPr/>
          <a:lstStyle>
            <a:lvl1pPr>
              <a:defRPr/>
            </a:lvl1pPr>
          </a:lstStyle>
          <a:p>
            <a:pPr>
              <a:defRPr/>
            </a:pPr>
            <a:fld id="{926BFD2A-01A6-4AB0-9753-CD02D82040CD}" type="datetime1">
              <a:rPr lang="en-US" altLang="en-US"/>
              <a:pPr>
                <a:defRPr/>
              </a:pPr>
              <a:t>8/28/2024</a:t>
            </a:fld>
            <a:endParaRPr lang="en-US" altLang="en-US"/>
          </a:p>
        </p:txBody>
      </p:sp>
      <p:sp>
        <p:nvSpPr>
          <p:cNvPr id="6" name="Footer Placeholder 2">
            <a:extLst>
              <a:ext uri="{FF2B5EF4-FFF2-40B4-BE49-F238E27FC236}">
                <a16:creationId xmlns:a16="http://schemas.microsoft.com/office/drawing/2014/main" id="{FDD36DB1-42A5-716B-99A8-69D30280409D}"/>
              </a:ext>
            </a:extLst>
          </p:cNvPr>
          <p:cNvSpPr>
            <a:spLocks noGrp="1" noChangeArrowheads="1"/>
          </p:cNvSpPr>
          <p:nvPr>
            <p:ph type="ftr" sz="quarter" idx="11"/>
          </p:nvPr>
        </p:nvSpPr>
        <p:spPr/>
        <p:txBody>
          <a:bodyPr/>
          <a:lstStyle>
            <a:lvl1pPr>
              <a:defRPr/>
            </a:lvl1pPr>
          </a:lstStyle>
          <a:p>
            <a:pPr>
              <a:defRPr/>
            </a:pPr>
            <a:endParaRPr lang="en-US" altLang="en-US"/>
          </a:p>
        </p:txBody>
      </p:sp>
      <p:sp>
        <p:nvSpPr>
          <p:cNvPr id="7" name="Slide Number Placeholder 3">
            <a:extLst>
              <a:ext uri="{FF2B5EF4-FFF2-40B4-BE49-F238E27FC236}">
                <a16:creationId xmlns:a16="http://schemas.microsoft.com/office/drawing/2014/main" id="{996CEA69-B90C-84CC-BA0B-3F104FB26415}"/>
              </a:ext>
            </a:extLst>
          </p:cNvPr>
          <p:cNvSpPr>
            <a:spLocks noGrp="1" noChangeArrowheads="1"/>
          </p:cNvSpPr>
          <p:nvPr>
            <p:ph type="sldNum" sz="quarter" idx="12"/>
          </p:nvPr>
        </p:nvSpPr>
        <p:spPr/>
        <p:txBody>
          <a:bodyPr/>
          <a:lstStyle>
            <a:lvl1pPr>
              <a:defRPr/>
            </a:lvl1pPr>
          </a:lstStyle>
          <a:p>
            <a:pPr>
              <a:defRPr/>
            </a:pPr>
            <a:fld id="{5DCD2264-62E8-43A3-BD9B-F5C4A2910699}" type="slidenum">
              <a:rPr lang="en-US" altLang="en-US"/>
              <a:pPr>
                <a:defRPr/>
              </a:pPr>
              <a:t>‹#›</a:t>
            </a:fld>
            <a:endParaRPr lang="en-US" altLang="en-US"/>
          </a:p>
        </p:txBody>
      </p:sp>
    </p:spTree>
    <p:extLst>
      <p:ext uri="{BB962C8B-B14F-4D97-AF65-F5344CB8AC3E}">
        <p14:creationId xmlns:p14="http://schemas.microsoft.com/office/powerpoint/2010/main" val="1779157515"/>
      </p:ext>
    </p:extLst>
  </p:cSld>
  <p:clrMapOvr>
    <a:masterClrMapping/>
  </p:clrMapOvr>
  <p:transition advClick="0" advTm="300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8D1AA4D-5B87-7DB9-8812-3456032498B8}"/>
              </a:ext>
            </a:extLst>
          </p:cNvPr>
          <p:cNvSpPr>
            <a:spLocks noGrp="1" noChangeArrowheads="1"/>
          </p:cNvSpPr>
          <p:nvPr>
            <p:ph type="title"/>
          </p:nvPr>
        </p:nvSpPr>
        <p:spPr bwMode="auto">
          <a:xfrm>
            <a:off x="501650" y="227013"/>
            <a:ext cx="9055100" cy="942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6738" tIns="38369" rIns="76738" bIns="38369"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EF9B27AC-C5A2-1869-616B-7545684DC84C}"/>
              </a:ext>
            </a:extLst>
          </p:cNvPr>
          <p:cNvSpPr>
            <a:spLocks noGrp="1" noChangeArrowheads="1"/>
          </p:cNvSpPr>
          <p:nvPr>
            <p:ph type="body" idx="1"/>
          </p:nvPr>
        </p:nvSpPr>
        <p:spPr bwMode="auto">
          <a:xfrm>
            <a:off x="501650" y="1320800"/>
            <a:ext cx="9055100" cy="3735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6738" tIns="38369" rIns="76738" bIns="38369"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4EC8ECDB-33CF-8D7B-B556-8FC519FEBD4A}"/>
              </a:ext>
            </a:extLst>
          </p:cNvPr>
          <p:cNvSpPr>
            <a:spLocks noGrp="1" noChangeArrowheads="1"/>
          </p:cNvSpPr>
          <p:nvPr>
            <p:ph type="dt" sz="half" idx="2"/>
          </p:nvPr>
        </p:nvSpPr>
        <p:spPr bwMode="auto">
          <a:xfrm>
            <a:off x="501650" y="5154613"/>
            <a:ext cx="2347913" cy="392112"/>
          </a:xfrm>
          <a:prstGeom prst="rect">
            <a:avLst/>
          </a:prstGeom>
          <a:noFill/>
          <a:ln>
            <a:noFill/>
          </a:ln>
          <a:effectLst/>
        </p:spPr>
        <p:txBody>
          <a:bodyPr vert="horz" wrap="square" lIns="76738" tIns="38369" rIns="76738" bIns="38369" numCol="1" anchor="t" anchorCtr="0" compatLnSpc="1">
            <a:prstTxWarp prst="textNoShape">
              <a:avLst/>
            </a:prstTxWarp>
          </a:bodyPr>
          <a:lstStyle>
            <a:lvl1pPr defTabSz="768350" eaLnBrk="1" hangingPunct="1">
              <a:spcBef>
                <a:spcPct val="0"/>
              </a:spcBef>
              <a:defRPr sz="1200">
                <a:latin typeface="+mn-lt"/>
              </a:defRPr>
            </a:lvl1pPr>
          </a:lstStyle>
          <a:p>
            <a:pPr>
              <a:defRPr/>
            </a:pPr>
            <a:fld id="{FE6622EA-9DD2-476F-917D-6BAB4E4CADAD}" type="datetime1">
              <a:rPr lang="en-US" altLang="en-US"/>
              <a:pPr>
                <a:defRPr/>
              </a:pPr>
              <a:t>8/28/2024</a:t>
            </a:fld>
            <a:endParaRPr lang="en-US" altLang="en-US"/>
          </a:p>
        </p:txBody>
      </p:sp>
      <p:sp>
        <p:nvSpPr>
          <p:cNvPr id="1029" name="Rectangle 5">
            <a:extLst>
              <a:ext uri="{FF2B5EF4-FFF2-40B4-BE49-F238E27FC236}">
                <a16:creationId xmlns:a16="http://schemas.microsoft.com/office/drawing/2014/main" id="{499B368F-2255-CEE8-B85C-842712E4D561}"/>
              </a:ext>
            </a:extLst>
          </p:cNvPr>
          <p:cNvSpPr>
            <a:spLocks noGrp="1" noChangeArrowheads="1"/>
          </p:cNvSpPr>
          <p:nvPr>
            <p:ph type="ftr" sz="quarter" idx="3"/>
          </p:nvPr>
        </p:nvSpPr>
        <p:spPr bwMode="auto">
          <a:xfrm>
            <a:off x="3436938" y="5154613"/>
            <a:ext cx="3184525" cy="392112"/>
          </a:xfrm>
          <a:prstGeom prst="rect">
            <a:avLst/>
          </a:prstGeom>
          <a:noFill/>
          <a:ln>
            <a:noFill/>
          </a:ln>
          <a:effectLst/>
        </p:spPr>
        <p:txBody>
          <a:bodyPr vert="horz" wrap="square" lIns="76738" tIns="38369" rIns="76738" bIns="38369" numCol="1" anchor="t" anchorCtr="0" compatLnSpc="1">
            <a:prstTxWarp prst="textNoShape">
              <a:avLst/>
            </a:prstTxWarp>
          </a:bodyPr>
          <a:lstStyle>
            <a:lvl1pPr algn="ctr" defTabSz="768350" eaLnBrk="1" hangingPunct="1">
              <a:spcBef>
                <a:spcPct val="0"/>
              </a:spcBef>
              <a:defRPr sz="1200">
                <a:latin typeface="+mn-lt"/>
              </a:defRPr>
            </a:lvl1pPr>
          </a:lstStyle>
          <a:p>
            <a:pPr>
              <a:defRPr/>
            </a:pPr>
            <a:endParaRPr lang="en-US" altLang="en-US"/>
          </a:p>
        </p:txBody>
      </p:sp>
      <p:sp>
        <p:nvSpPr>
          <p:cNvPr id="1030" name="Rectangle 6">
            <a:extLst>
              <a:ext uri="{FF2B5EF4-FFF2-40B4-BE49-F238E27FC236}">
                <a16:creationId xmlns:a16="http://schemas.microsoft.com/office/drawing/2014/main" id="{F815FF62-EC6E-B4BC-792F-8E74CDD8F34A}"/>
              </a:ext>
            </a:extLst>
          </p:cNvPr>
          <p:cNvSpPr>
            <a:spLocks noGrp="1" noChangeArrowheads="1"/>
          </p:cNvSpPr>
          <p:nvPr>
            <p:ph type="sldNum" sz="quarter" idx="4"/>
          </p:nvPr>
        </p:nvSpPr>
        <p:spPr bwMode="auto">
          <a:xfrm>
            <a:off x="7208838" y="5154613"/>
            <a:ext cx="2347912" cy="392112"/>
          </a:xfrm>
          <a:prstGeom prst="rect">
            <a:avLst/>
          </a:prstGeom>
          <a:noFill/>
          <a:ln>
            <a:noFill/>
          </a:ln>
          <a:effectLst/>
        </p:spPr>
        <p:txBody>
          <a:bodyPr vert="horz" wrap="square" lIns="76738" tIns="38369" rIns="76738" bIns="38369" numCol="1" anchor="t" anchorCtr="0" compatLnSpc="1">
            <a:prstTxWarp prst="textNoShape">
              <a:avLst/>
            </a:prstTxWarp>
          </a:bodyPr>
          <a:lstStyle>
            <a:lvl1pPr algn="r" defTabSz="768350" eaLnBrk="1" hangingPunct="1">
              <a:spcBef>
                <a:spcPct val="0"/>
              </a:spcBef>
              <a:defRPr sz="1200">
                <a:latin typeface="+mn-lt"/>
              </a:defRPr>
            </a:lvl1pPr>
          </a:lstStyle>
          <a:p>
            <a:pPr>
              <a:defRPr/>
            </a:pPr>
            <a:fld id="{529A5744-77E4-4794-9ACE-EF94A5C48941}"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5497" r:id="rId1"/>
    <p:sldLayoutId id="2147485498" r:id="rId2"/>
    <p:sldLayoutId id="2147485499" r:id="rId3"/>
    <p:sldLayoutId id="2147485500" r:id="rId4"/>
    <p:sldLayoutId id="2147485501" r:id="rId5"/>
    <p:sldLayoutId id="2147485502" r:id="rId6"/>
    <p:sldLayoutId id="2147485503" r:id="rId7"/>
    <p:sldLayoutId id="2147485504" r:id="rId8"/>
    <p:sldLayoutId id="2147485505" r:id="rId9"/>
    <p:sldLayoutId id="2147485506" r:id="rId10"/>
    <p:sldLayoutId id="2147485507" r:id="rId11"/>
  </p:sldLayoutIdLst>
  <p:transition advClick="0" advTm="3000"/>
  <p:txStyles>
    <p:titleStyle>
      <a:lvl1pPr algn="ctr" defTabSz="768350" rtl="0" eaLnBrk="0" fontAlgn="base" hangingPunct="0">
        <a:spcBef>
          <a:spcPct val="0"/>
        </a:spcBef>
        <a:spcAft>
          <a:spcPct val="0"/>
        </a:spcAft>
        <a:defRPr sz="3700" kern="1200">
          <a:solidFill>
            <a:schemeClr val="tx2"/>
          </a:solidFill>
          <a:latin typeface="+mj-lt"/>
          <a:ea typeface="+mj-ea"/>
          <a:cs typeface="+mj-cs"/>
        </a:defRPr>
      </a:lvl1pPr>
      <a:lvl2pPr algn="ctr" defTabSz="768350" rtl="0" eaLnBrk="0" fontAlgn="base" hangingPunct="0">
        <a:spcBef>
          <a:spcPct val="0"/>
        </a:spcBef>
        <a:spcAft>
          <a:spcPct val="0"/>
        </a:spcAft>
        <a:defRPr sz="3700">
          <a:solidFill>
            <a:schemeClr val="tx2"/>
          </a:solidFill>
          <a:latin typeface="Arial" panose="020B0604020202020204" pitchFamily="34" charset="0"/>
          <a:cs typeface="Arial" panose="020B0604020202020204" pitchFamily="34" charset="0"/>
        </a:defRPr>
      </a:lvl2pPr>
      <a:lvl3pPr algn="ctr" defTabSz="768350" rtl="0" eaLnBrk="0" fontAlgn="base" hangingPunct="0">
        <a:spcBef>
          <a:spcPct val="0"/>
        </a:spcBef>
        <a:spcAft>
          <a:spcPct val="0"/>
        </a:spcAft>
        <a:defRPr sz="3700">
          <a:solidFill>
            <a:schemeClr val="tx2"/>
          </a:solidFill>
          <a:latin typeface="Arial" panose="020B0604020202020204" pitchFamily="34" charset="0"/>
          <a:cs typeface="Arial" panose="020B0604020202020204" pitchFamily="34" charset="0"/>
        </a:defRPr>
      </a:lvl3pPr>
      <a:lvl4pPr algn="ctr" defTabSz="768350" rtl="0" eaLnBrk="0" fontAlgn="base" hangingPunct="0">
        <a:spcBef>
          <a:spcPct val="0"/>
        </a:spcBef>
        <a:spcAft>
          <a:spcPct val="0"/>
        </a:spcAft>
        <a:defRPr sz="3700">
          <a:solidFill>
            <a:schemeClr val="tx2"/>
          </a:solidFill>
          <a:latin typeface="Arial" panose="020B0604020202020204" pitchFamily="34" charset="0"/>
          <a:cs typeface="Arial" panose="020B0604020202020204" pitchFamily="34" charset="0"/>
        </a:defRPr>
      </a:lvl4pPr>
      <a:lvl5pPr algn="ctr" defTabSz="768350" rtl="0" eaLnBrk="0" fontAlgn="base" hangingPunct="0">
        <a:spcBef>
          <a:spcPct val="0"/>
        </a:spcBef>
        <a:spcAft>
          <a:spcPct val="0"/>
        </a:spcAft>
        <a:defRPr sz="3700">
          <a:solidFill>
            <a:schemeClr val="tx2"/>
          </a:solidFill>
          <a:latin typeface="Arial" panose="020B0604020202020204" pitchFamily="34" charset="0"/>
          <a:cs typeface="Arial" panose="020B0604020202020204" pitchFamily="34" charset="0"/>
        </a:defRPr>
      </a:lvl5pPr>
      <a:lvl6pPr marL="457200" algn="ctr" defTabSz="768350" rtl="0" fontAlgn="base">
        <a:spcBef>
          <a:spcPct val="0"/>
        </a:spcBef>
        <a:spcAft>
          <a:spcPct val="0"/>
        </a:spcAft>
        <a:defRPr sz="3700">
          <a:solidFill>
            <a:schemeClr val="tx2"/>
          </a:solidFill>
          <a:latin typeface="Arial" panose="020B0604020202020204" pitchFamily="34" charset="0"/>
          <a:cs typeface="Arial" panose="020B0604020202020204" pitchFamily="34" charset="0"/>
        </a:defRPr>
      </a:lvl6pPr>
      <a:lvl7pPr marL="914400" algn="ctr" defTabSz="768350" rtl="0" fontAlgn="base">
        <a:spcBef>
          <a:spcPct val="0"/>
        </a:spcBef>
        <a:spcAft>
          <a:spcPct val="0"/>
        </a:spcAft>
        <a:defRPr sz="3700">
          <a:solidFill>
            <a:schemeClr val="tx2"/>
          </a:solidFill>
          <a:latin typeface="Arial" panose="020B0604020202020204" pitchFamily="34" charset="0"/>
          <a:cs typeface="Arial" panose="020B0604020202020204" pitchFamily="34" charset="0"/>
        </a:defRPr>
      </a:lvl7pPr>
      <a:lvl8pPr marL="1371600" algn="ctr" defTabSz="768350" rtl="0" fontAlgn="base">
        <a:spcBef>
          <a:spcPct val="0"/>
        </a:spcBef>
        <a:spcAft>
          <a:spcPct val="0"/>
        </a:spcAft>
        <a:defRPr sz="3700">
          <a:solidFill>
            <a:schemeClr val="tx2"/>
          </a:solidFill>
          <a:latin typeface="Arial" panose="020B0604020202020204" pitchFamily="34" charset="0"/>
          <a:cs typeface="Arial" panose="020B0604020202020204" pitchFamily="34" charset="0"/>
        </a:defRPr>
      </a:lvl8pPr>
      <a:lvl9pPr marL="1828800" algn="ctr" defTabSz="768350" rtl="0" fontAlgn="base">
        <a:spcBef>
          <a:spcPct val="0"/>
        </a:spcBef>
        <a:spcAft>
          <a:spcPct val="0"/>
        </a:spcAft>
        <a:defRPr sz="3700">
          <a:solidFill>
            <a:schemeClr val="tx2"/>
          </a:solidFill>
          <a:latin typeface="Arial" panose="020B0604020202020204" pitchFamily="34" charset="0"/>
          <a:cs typeface="Arial" panose="020B0604020202020204" pitchFamily="34" charset="0"/>
        </a:defRPr>
      </a:lvl9pPr>
    </p:titleStyle>
    <p:bodyStyle>
      <a:lvl1pPr marL="288925" indent="-288925" algn="l" defTabSz="768350" rtl="0" eaLnBrk="0" fontAlgn="base" hangingPunct="0">
        <a:spcBef>
          <a:spcPct val="20000"/>
        </a:spcBef>
        <a:spcAft>
          <a:spcPct val="0"/>
        </a:spcAft>
        <a:buChar char="•"/>
        <a:defRPr sz="2700" kern="1200">
          <a:solidFill>
            <a:schemeClr val="tx1"/>
          </a:solidFill>
          <a:latin typeface="+mn-lt"/>
          <a:ea typeface="+mn-ea"/>
          <a:cs typeface="+mn-cs"/>
        </a:defRPr>
      </a:lvl1pPr>
      <a:lvl2pPr marL="622300" indent="-238125" algn="l" defTabSz="768350" rtl="0" eaLnBrk="0" fontAlgn="base" hangingPunct="0">
        <a:spcBef>
          <a:spcPct val="20000"/>
        </a:spcBef>
        <a:spcAft>
          <a:spcPct val="0"/>
        </a:spcAft>
        <a:buChar char="–"/>
        <a:defRPr sz="2300" kern="1200">
          <a:solidFill>
            <a:schemeClr val="tx1"/>
          </a:solidFill>
          <a:latin typeface="+mn-lt"/>
          <a:ea typeface="+mn-ea"/>
          <a:cs typeface="+mn-cs"/>
        </a:defRPr>
      </a:lvl2pPr>
      <a:lvl3pPr marL="958850" indent="-190500" algn="l" defTabSz="768350" rtl="0" eaLnBrk="0" fontAlgn="base" hangingPunct="0">
        <a:spcBef>
          <a:spcPct val="20000"/>
        </a:spcBef>
        <a:spcAft>
          <a:spcPct val="0"/>
        </a:spcAft>
        <a:buChar char="•"/>
        <a:defRPr sz="2000" kern="1200">
          <a:solidFill>
            <a:schemeClr val="tx1"/>
          </a:solidFill>
          <a:latin typeface="+mn-lt"/>
          <a:ea typeface="+mn-ea"/>
          <a:cs typeface="+mn-cs"/>
        </a:defRPr>
      </a:lvl3pPr>
      <a:lvl4pPr marL="1343025" indent="-192088" algn="l" defTabSz="768350" rtl="0" eaLnBrk="0" fontAlgn="base" hangingPunct="0">
        <a:spcBef>
          <a:spcPct val="20000"/>
        </a:spcBef>
        <a:spcAft>
          <a:spcPct val="0"/>
        </a:spcAft>
        <a:buChar char="–"/>
        <a:defRPr sz="1700" kern="1200">
          <a:solidFill>
            <a:schemeClr val="tx1"/>
          </a:solidFill>
          <a:latin typeface="+mn-lt"/>
          <a:ea typeface="+mn-ea"/>
          <a:cs typeface="+mn-cs"/>
        </a:defRPr>
      </a:lvl4pPr>
      <a:lvl5pPr marL="1727200" indent="-192088" algn="l" defTabSz="768350" rtl="0" eaLnBrk="0" fontAlgn="base" hangingPunct="0">
        <a:spcBef>
          <a:spcPct val="20000"/>
        </a:spcBef>
        <a:spcAft>
          <a:spcPct val="0"/>
        </a:spcAft>
        <a:buChar char="»"/>
        <a:defRPr sz="17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w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8.png"/><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www.cloud4christ/"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Box 1">
            <a:extLst>
              <a:ext uri="{FF2B5EF4-FFF2-40B4-BE49-F238E27FC236}">
                <a16:creationId xmlns:a16="http://schemas.microsoft.com/office/drawing/2014/main" id="{DFBADA9F-CF93-24E2-0996-0D4F638165A1}"/>
              </a:ext>
            </a:extLst>
          </p:cNvPr>
          <p:cNvSpPr txBox="1">
            <a:spLocks noChangeArrowheads="1"/>
          </p:cNvSpPr>
          <p:nvPr/>
        </p:nvSpPr>
        <p:spPr bwMode="auto">
          <a:xfrm>
            <a:off x="762000" y="86083"/>
            <a:ext cx="8382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oper Black" panose="0208090404030B020404" pitchFamily="18" charset="0"/>
                <a:cs typeface="Arial" panose="020B0604020202020204" pitchFamily="34" charset="0"/>
              </a:defRPr>
            </a:lvl1pPr>
            <a:lvl2pPr marL="742950" indent="-285750">
              <a:defRPr>
                <a:solidFill>
                  <a:schemeClr val="tx1"/>
                </a:solidFill>
                <a:latin typeface="Cooper Black" panose="0208090404030B020404" pitchFamily="18" charset="0"/>
                <a:cs typeface="Arial" panose="020B0604020202020204" pitchFamily="34" charset="0"/>
              </a:defRPr>
            </a:lvl2pPr>
            <a:lvl3pPr marL="1143000" indent="-228600">
              <a:defRPr>
                <a:solidFill>
                  <a:schemeClr val="tx1"/>
                </a:solidFill>
                <a:latin typeface="Cooper Black" panose="0208090404030B020404" pitchFamily="18" charset="0"/>
                <a:cs typeface="Arial" panose="020B0604020202020204" pitchFamily="34" charset="0"/>
              </a:defRPr>
            </a:lvl3pPr>
            <a:lvl4pPr marL="1600200" indent="-228600">
              <a:defRPr>
                <a:solidFill>
                  <a:schemeClr val="tx1"/>
                </a:solidFill>
                <a:latin typeface="Cooper Black" panose="0208090404030B020404" pitchFamily="18" charset="0"/>
                <a:cs typeface="Arial" panose="020B0604020202020204" pitchFamily="34" charset="0"/>
              </a:defRPr>
            </a:lvl4pPr>
            <a:lvl5pPr marL="2057400" indent="-228600">
              <a:defRPr>
                <a:solidFill>
                  <a:schemeClr val="tx1"/>
                </a:solidFill>
                <a:latin typeface="Cooper Black" panose="0208090404030B0204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ooper Black" panose="0208090404030B0204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ooper Black" panose="0208090404030B0204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ooper Black" panose="0208090404030B0204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ooper Black" panose="0208090404030B020404" pitchFamily="18" charset="0"/>
                <a:cs typeface="Arial" panose="020B0604020202020204" pitchFamily="34" charset="0"/>
              </a:defRPr>
            </a:lvl9pPr>
          </a:lstStyle>
          <a:p>
            <a:pPr algn="ctr"/>
            <a:r>
              <a:rPr lang="en-US" altLang="en-US" dirty="0">
                <a:solidFill>
                  <a:srgbClr val="FF0000"/>
                </a:solidFill>
              </a:rPr>
              <a:t>6. My Organization “Judea” Area (County) Community Ministry and Outreach Web App</a:t>
            </a:r>
          </a:p>
        </p:txBody>
      </p:sp>
      <p:sp>
        <p:nvSpPr>
          <p:cNvPr id="14347" name="Text Box 16">
            <a:extLst>
              <a:ext uri="{FF2B5EF4-FFF2-40B4-BE49-F238E27FC236}">
                <a16:creationId xmlns:a16="http://schemas.microsoft.com/office/drawing/2014/main" id="{B3FAF72E-EB0A-FB0E-814C-016A749B342D}"/>
              </a:ext>
            </a:extLst>
          </p:cNvPr>
          <p:cNvSpPr txBox="1">
            <a:spLocks noChangeArrowheads="1"/>
          </p:cNvSpPr>
          <p:nvPr/>
        </p:nvSpPr>
        <p:spPr bwMode="auto">
          <a:xfrm>
            <a:off x="8877300" y="4814888"/>
            <a:ext cx="4572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700">
                <a:solidFill>
                  <a:schemeClr val="tx1"/>
                </a:solidFill>
                <a:latin typeface="Arial" panose="020B0604020202020204" pitchFamily="34" charset="0"/>
                <a:cs typeface="Arial" panose="020B0604020202020204" pitchFamily="34" charset="0"/>
              </a:defRPr>
            </a:lvl1pPr>
            <a:lvl2pPr marL="622300" indent="-238125">
              <a:spcBef>
                <a:spcPct val="20000"/>
              </a:spcBef>
              <a:buChar char="–"/>
              <a:defRPr sz="2300">
                <a:solidFill>
                  <a:schemeClr val="tx1"/>
                </a:solidFill>
                <a:latin typeface="Arial" panose="020B0604020202020204" pitchFamily="34" charset="0"/>
                <a:cs typeface="Arial" panose="020B0604020202020204" pitchFamily="34" charset="0"/>
              </a:defRPr>
            </a:lvl2pPr>
            <a:lvl3pPr marL="958850" indent="-190500">
              <a:spcBef>
                <a:spcPct val="20000"/>
              </a:spcBef>
              <a:buChar char="•"/>
              <a:defRPr sz="2000">
                <a:solidFill>
                  <a:schemeClr val="tx1"/>
                </a:solidFill>
                <a:latin typeface="Arial" panose="020B0604020202020204" pitchFamily="34" charset="0"/>
                <a:cs typeface="Arial" panose="020B0604020202020204" pitchFamily="34" charset="0"/>
              </a:defRPr>
            </a:lvl3pPr>
            <a:lvl4pPr marL="1343025" indent="-192088">
              <a:spcBef>
                <a:spcPct val="20000"/>
              </a:spcBef>
              <a:buChar char="–"/>
              <a:defRPr sz="1700">
                <a:solidFill>
                  <a:schemeClr val="tx1"/>
                </a:solidFill>
                <a:latin typeface="Arial" panose="020B0604020202020204" pitchFamily="34" charset="0"/>
                <a:cs typeface="Arial" panose="020B0604020202020204" pitchFamily="34" charset="0"/>
              </a:defRPr>
            </a:lvl4pPr>
            <a:lvl5pPr marL="1727200" indent="-192088">
              <a:spcBef>
                <a:spcPct val="20000"/>
              </a:spcBef>
              <a:buChar char="»"/>
              <a:defRPr sz="1700">
                <a:solidFill>
                  <a:schemeClr val="tx1"/>
                </a:solidFill>
                <a:latin typeface="Arial" panose="020B0604020202020204" pitchFamily="34" charset="0"/>
                <a:cs typeface="Arial" panose="020B0604020202020204" pitchFamily="34" charset="0"/>
              </a:defRPr>
            </a:lvl5pPr>
            <a:lvl6pPr marL="2184400" indent="-192088"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6pPr>
            <a:lvl7pPr marL="2641600" indent="-192088"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7pPr>
            <a:lvl8pPr marL="3098800" indent="-192088"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8pPr>
            <a:lvl9pPr marL="3556000" indent="-192088"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1600">
                <a:latin typeface="Cooper Black" panose="0208090404030B020404" pitchFamily="18" charset="0"/>
              </a:rPr>
              <a:t>1</a:t>
            </a:r>
          </a:p>
        </p:txBody>
      </p:sp>
      <p:sp>
        <p:nvSpPr>
          <p:cNvPr id="14348" name="Text Box 13">
            <a:extLst>
              <a:ext uri="{FF2B5EF4-FFF2-40B4-BE49-F238E27FC236}">
                <a16:creationId xmlns:a16="http://schemas.microsoft.com/office/drawing/2014/main" id="{AA09B53F-A300-778B-5716-E98C3D2A013B}"/>
              </a:ext>
            </a:extLst>
          </p:cNvPr>
          <p:cNvSpPr txBox="1">
            <a:spLocks noChangeArrowheads="1"/>
          </p:cNvSpPr>
          <p:nvPr/>
        </p:nvSpPr>
        <p:spPr bwMode="auto">
          <a:xfrm>
            <a:off x="8464550" y="508000"/>
            <a:ext cx="952500" cy="2542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68873" tIns="34436" rIns="68873" bIns="34436">
            <a:spAutoFit/>
          </a:bodyPr>
          <a:lstStyle>
            <a:lvl1pPr>
              <a:spcBef>
                <a:spcPct val="20000"/>
              </a:spcBef>
              <a:buChar char="•"/>
              <a:defRPr sz="2700">
                <a:solidFill>
                  <a:schemeClr val="tx1"/>
                </a:solidFill>
                <a:latin typeface="Arial" panose="020B0604020202020204" pitchFamily="34" charset="0"/>
                <a:cs typeface="Arial" panose="020B0604020202020204" pitchFamily="34" charset="0"/>
              </a:defRPr>
            </a:lvl1pPr>
            <a:lvl2pPr marL="622300" indent="-238125">
              <a:spcBef>
                <a:spcPct val="20000"/>
              </a:spcBef>
              <a:buChar char="–"/>
              <a:defRPr sz="2300">
                <a:solidFill>
                  <a:schemeClr val="tx1"/>
                </a:solidFill>
                <a:latin typeface="Arial" panose="020B0604020202020204" pitchFamily="34" charset="0"/>
                <a:cs typeface="Arial" panose="020B0604020202020204" pitchFamily="34" charset="0"/>
              </a:defRPr>
            </a:lvl2pPr>
            <a:lvl3pPr marL="958850" indent="-190500">
              <a:spcBef>
                <a:spcPct val="20000"/>
              </a:spcBef>
              <a:buChar char="•"/>
              <a:defRPr sz="2000">
                <a:solidFill>
                  <a:schemeClr val="tx1"/>
                </a:solidFill>
                <a:latin typeface="Arial" panose="020B0604020202020204" pitchFamily="34" charset="0"/>
                <a:cs typeface="Arial" panose="020B0604020202020204" pitchFamily="34" charset="0"/>
              </a:defRPr>
            </a:lvl3pPr>
            <a:lvl4pPr marL="1343025" indent="-192088">
              <a:spcBef>
                <a:spcPct val="20000"/>
              </a:spcBef>
              <a:buChar char="–"/>
              <a:defRPr sz="1700">
                <a:solidFill>
                  <a:schemeClr val="tx1"/>
                </a:solidFill>
                <a:latin typeface="Arial" panose="020B0604020202020204" pitchFamily="34" charset="0"/>
                <a:cs typeface="Arial" panose="020B0604020202020204" pitchFamily="34" charset="0"/>
              </a:defRPr>
            </a:lvl4pPr>
            <a:lvl5pPr marL="1727200" indent="-192088">
              <a:spcBef>
                <a:spcPct val="20000"/>
              </a:spcBef>
              <a:buChar char="»"/>
              <a:defRPr sz="1700">
                <a:solidFill>
                  <a:schemeClr val="tx1"/>
                </a:solidFill>
                <a:latin typeface="Arial" panose="020B0604020202020204" pitchFamily="34" charset="0"/>
                <a:cs typeface="Arial" panose="020B0604020202020204" pitchFamily="34" charset="0"/>
              </a:defRPr>
            </a:lvl5pPr>
            <a:lvl6pPr marL="2184400" indent="-192088"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6pPr>
            <a:lvl7pPr marL="2641600" indent="-192088"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7pPr>
            <a:lvl8pPr marL="3098800" indent="-192088"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8pPr>
            <a:lvl9pPr marL="3556000" indent="-192088"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1200" dirty="0">
                <a:latin typeface="Arial Black" panose="020B0A04020102020204" pitchFamily="34" charset="0"/>
              </a:rPr>
              <a:t>   8-28-24</a:t>
            </a:r>
          </a:p>
        </p:txBody>
      </p:sp>
      <p:sp>
        <p:nvSpPr>
          <p:cNvPr id="2" name="Text Box 5">
            <a:extLst>
              <a:ext uri="{FF2B5EF4-FFF2-40B4-BE49-F238E27FC236}">
                <a16:creationId xmlns:a16="http://schemas.microsoft.com/office/drawing/2014/main" id="{7020B7AC-2AE9-EB22-9723-611C034A3EF2}"/>
              </a:ext>
            </a:extLst>
          </p:cNvPr>
          <p:cNvSpPr txBox="1">
            <a:spLocks noChangeArrowheads="1"/>
          </p:cNvSpPr>
          <p:nvPr/>
        </p:nvSpPr>
        <p:spPr bwMode="auto">
          <a:xfrm>
            <a:off x="1275522" y="4126880"/>
            <a:ext cx="7288696" cy="508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5879" tIns="32939" rIns="65879" bIns="32939">
            <a:spAutoFit/>
          </a:bodyPr>
          <a:lstStyle>
            <a:lvl1pPr>
              <a:spcBef>
                <a:spcPct val="20000"/>
              </a:spcBef>
              <a:buChar char="•"/>
              <a:defRPr sz="2700">
                <a:solidFill>
                  <a:schemeClr val="tx1"/>
                </a:solidFill>
                <a:latin typeface="Arial" panose="020B0604020202020204" pitchFamily="34" charset="0"/>
                <a:cs typeface="Arial" panose="020B0604020202020204" pitchFamily="34" charset="0"/>
              </a:defRPr>
            </a:lvl1pPr>
            <a:lvl2pPr marL="622300" indent="-238125">
              <a:spcBef>
                <a:spcPct val="20000"/>
              </a:spcBef>
              <a:buChar char="–"/>
              <a:defRPr sz="2300">
                <a:solidFill>
                  <a:schemeClr val="tx1"/>
                </a:solidFill>
                <a:latin typeface="Arial" panose="020B0604020202020204" pitchFamily="34" charset="0"/>
                <a:cs typeface="Arial" panose="020B0604020202020204" pitchFamily="34" charset="0"/>
              </a:defRPr>
            </a:lvl2pPr>
            <a:lvl3pPr marL="958850" indent="-190500">
              <a:spcBef>
                <a:spcPct val="20000"/>
              </a:spcBef>
              <a:buChar char="•"/>
              <a:defRPr sz="2000">
                <a:solidFill>
                  <a:schemeClr val="tx1"/>
                </a:solidFill>
                <a:latin typeface="Arial" panose="020B0604020202020204" pitchFamily="34" charset="0"/>
                <a:cs typeface="Arial" panose="020B0604020202020204" pitchFamily="34" charset="0"/>
              </a:defRPr>
            </a:lvl3pPr>
            <a:lvl4pPr marL="1343025" indent="-192088">
              <a:spcBef>
                <a:spcPct val="20000"/>
              </a:spcBef>
              <a:buChar char="–"/>
              <a:defRPr sz="1700">
                <a:solidFill>
                  <a:schemeClr val="tx1"/>
                </a:solidFill>
                <a:latin typeface="Arial" panose="020B0604020202020204" pitchFamily="34" charset="0"/>
                <a:cs typeface="Arial" panose="020B0604020202020204" pitchFamily="34" charset="0"/>
              </a:defRPr>
            </a:lvl4pPr>
            <a:lvl5pPr marL="1727200" indent="-192088">
              <a:spcBef>
                <a:spcPct val="20000"/>
              </a:spcBef>
              <a:buChar char="»"/>
              <a:defRPr sz="1700">
                <a:solidFill>
                  <a:schemeClr val="tx1"/>
                </a:solidFill>
                <a:latin typeface="Arial" panose="020B0604020202020204" pitchFamily="34" charset="0"/>
                <a:cs typeface="Arial" panose="020B0604020202020204" pitchFamily="34" charset="0"/>
              </a:defRPr>
            </a:lvl5pPr>
            <a:lvl6pPr marL="2184400" indent="-192088"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6pPr>
            <a:lvl7pPr marL="2641600" indent="-192088"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7pPr>
            <a:lvl8pPr marL="3098800" indent="-192088"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8pPr>
            <a:lvl9pPr marL="3556000" indent="-192088"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en-US" sz="957">
                <a:latin typeface="Cooper Black" panose="0208090404030B020404" pitchFamily="18" charset="0"/>
              </a:rPr>
              <a:t>Cloud4Christ Church Inside and Outside the Walls Ministries; National Movement Ministries; World -Wide Support Ministries; Cloud4Christ.org Tools Development and Information Technology Support; Missions &amp; Small Church Cloud Management and IT Infrastructure; and B4EE (Bibles 4 Everyone Everywhere Ministries</a:t>
            </a:r>
          </a:p>
        </p:txBody>
      </p:sp>
      <p:pic>
        <p:nvPicPr>
          <p:cNvPr id="3" name="Picture 5">
            <a:extLst>
              <a:ext uri="{FF2B5EF4-FFF2-40B4-BE49-F238E27FC236}">
                <a16:creationId xmlns:a16="http://schemas.microsoft.com/office/drawing/2014/main" id="{2CE17A84-C2DD-08E2-F28B-B097E13CDC9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2288" y="772319"/>
            <a:ext cx="8915400" cy="3798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Picture 7">
            <a:extLst>
              <a:ext uri="{FF2B5EF4-FFF2-40B4-BE49-F238E27FC236}">
                <a16:creationId xmlns:a16="http://schemas.microsoft.com/office/drawing/2014/main" id="{CB9C9DD6-596B-C0A7-23FD-01B6835533ED}"/>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l="8311"/>
          <a:stretch>
            <a:fillRect/>
          </a:stretch>
        </p:blipFill>
        <p:spPr bwMode="auto">
          <a:xfrm>
            <a:off x="762000" y="1035844"/>
            <a:ext cx="2346325" cy="3200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8" descr="pe01561_">
            <a:extLst>
              <a:ext uri="{FF2B5EF4-FFF2-40B4-BE49-F238E27FC236}">
                <a16:creationId xmlns:a16="http://schemas.microsoft.com/office/drawing/2014/main" id="{FBBDA6FC-9812-9633-5DAF-164F5D075DD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52725" y="3377406"/>
            <a:ext cx="2233613" cy="113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9">
            <a:extLst>
              <a:ext uri="{FF2B5EF4-FFF2-40B4-BE49-F238E27FC236}">
                <a16:creationId xmlns:a16="http://schemas.microsoft.com/office/drawing/2014/main" id="{8AD7B6FB-E33A-93B2-5F77-56E46119CBFC}"/>
              </a:ext>
            </a:extLst>
          </p:cNvPr>
          <p:cNvPicPr>
            <a:picLocks noChangeAspect="1" noChangeArrowheads="1"/>
          </p:cNvPicPr>
          <p:nvPr/>
        </p:nvPicPr>
        <p:blipFill>
          <a:blip r:embed="rId5">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7543800" y="3431381"/>
            <a:ext cx="1873250" cy="1033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 Box 11">
            <a:extLst>
              <a:ext uri="{FF2B5EF4-FFF2-40B4-BE49-F238E27FC236}">
                <a16:creationId xmlns:a16="http://schemas.microsoft.com/office/drawing/2014/main" id="{6D0BF491-E132-E579-B319-ADB5C5907274}"/>
              </a:ext>
            </a:extLst>
          </p:cNvPr>
          <p:cNvSpPr txBox="1">
            <a:spLocks noChangeArrowheads="1"/>
          </p:cNvSpPr>
          <p:nvPr/>
        </p:nvSpPr>
        <p:spPr bwMode="auto">
          <a:xfrm>
            <a:off x="1900238" y="1724819"/>
            <a:ext cx="1371600" cy="250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8873" tIns="34436" rIns="68873" bIns="34436">
            <a:spAutoFit/>
          </a:bodyPr>
          <a:lstStyle>
            <a:lvl1pPr defTabSz="768350">
              <a:spcBef>
                <a:spcPct val="20000"/>
              </a:spcBef>
              <a:buChar char="•"/>
              <a:defRPr sz="2700">
                <a:solidFill>
                  <a:schemeClr val="tx1"/>
                </a:solidFill>
                <a:latin typeface="Arial" panose="020B0604020202020204" pitchFamily="34" charset="0"/>
                <a:cs typeface="Arial" panose="020B0604020202020204" pitchFamily="34" charset="0"/>
              </a:defRPr>
            </a:lvl1pPr>
            <a:lvl2pPr marL="344488" indent="-238125" defTabSz="768350">
              <a:spcBef>
                <a:spcPct val="20000"/>
              </a:spcBef>
              <a:buChar char="–"/>
              <a:defRPr sz="2300">
                <a:solidFill>
                  <a:schemeClr val="tx1"/>
                </a:solidFill>
                <a:latin typeface="Arial" panose="020B0604020202020204" pitchFamily="34" charset="0"/>
                <a:cs typeface="Arial" panose="020B0604020202020204" pitchFamily="34" charset="0"/>
              </a:defRPr>
            </a:lvl2pPr>
            <a:lvl3pPr marL="688975" indent="-190500" defTabSz="768350">
              <a:spcBef>
                <a:spcPct val="20000"/>
              </a:spcBef>
              <a:buChar char="•"/>
              <a:defRPr sz="2000">
                <a:solidFill>
                  <a:schemeClr val="tx1"/>
                </a:solidFill>
                <a:latin typeface="Arial" panose="020B0604020202020204" pitchFamily="34" charset="0"/>
                <a:cs typeface="Arial" panose="020B0604020202020204" pitchFamily="34" charset="0"/>
              </a:defRPr>
            </a:lvl3pPr>
            <a:lvl4pPr marL="1033463" indent="-192088" defTabSz="768350">
              <a:spcBef>
                <a:spcPct val="20000"/>
              </a:spcBef>
              <a:buChar char="–"/>
              <a:defRPr sz="1700">
                <a:solidFill>
                  <a:schemeClr val="tx1"/>
                </a:solidFill>
                <a:latin typeface="Arial" panose="020B0604020202020204" pitchFamily="34" charset="0"/>
                <a:cs typeface="Arial" panose="020B0604020202020204" pitchFamily="34" charset="0"/>
              </a:defRPr>
            </a:lvl4pPr>
            <a:lvl5pPr marL="1377950" indent="-192088" defTabSz="768350">
              <a:spcBef>
                <a:spcPct val="20000"/>
              </a:spcBef>
              <a:buChar char="»"/>
              <a:defRPr sz="1700">
                <a:solidFill>
                  <a:schemeClr val="tx1"/>
                </a:solidFill>
                <a:latin typeface="Arial" panose="020B0604020202020204" pitchFamily="34" charset="0"/>
                <a:cs typeface="Arial" panose="020B0604020202020204" pitchFamily="34" charset="0"/>
              </a:defRPr>
            </a:lvl5pPr>
            <a:lvl6pPr marL="1835150"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6pPr>
            <a:lvl7pPr marL="2292350"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7pPr>
            <a:lvl8pPr marL="2749550"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8pPr>
            <a:lvl9pPr marL="3206750"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1200" i="0" u="none">
                <a:latin typeface="Cooper Black" panose="0208090404030B020404" pitchFamily="18" charset="0"/>
              </a:rPr>
              <a:t>Any Place</a:t>
            </a:r>
          </a:p>
        </p:txBody>
      </p:sp>
      <p:sp>
        <p:nvSpPr>
          <p:cNvPr id="8" name="Text Box 12">
            <a:extLst>
              <a:ext uri="{FF2B5EF4-FFF2-40B4-BE49-F238E27FC236}">
                <a16:creationId xmlns:a16="http://schemas.microsoft.com/office/drawing/2014/main" id="{B557C740-0E66-C51D-371A-9E4A3EEC52C3}"/>
              </a:ext>
            </a:extLst>
          </p:cNvPr>
          <p:cNvSpPr txBox="1">
            <a:spLocks noChangeArrowheads="1"/>
          </p:cNvSpPr>
          <p:nvPr/>
        </p:nvSpPr>
        <p:spPr bwMode="auto">
          <a:xfrm>
            <a:off x="3462338" y="3007519"/>
            <a:ext cx="1374775" cy="250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8873" tIns="34436" rIns="68873" bIns="34436">
            <a:spAutoFit/>
          </a:bodyPr>
          <a:lstStyle>
            <a:lvl1pPr defTabSz="768350">
              <a:spcBef>
                <a:spcPct val="20000"/>
              </a:spcBef>
              <a:buChar char="•"/>
              <a:defRPr sz="2700">
                <a:solidFill>
                  <a:schemeClr val="tx1"/>
                </a:solidFill>
                <a:latin typeface="Arial" panose="020B0604020202020204" pitchFamily="34" charset="0"/>
                <a:cs typeface="Arial" panose="020B0604020202020204" pitchFamily="34" charset="0"/>
              </a:defRPr>
            </a:lvl1pPr>
            <a:lvl2pPr marL="344488" indent="-238125" defTabSz="768350">
              <a:spcBef>
                <a:spcPct val="20000"/>
              </a:spcBef>
              <a:buChar char="–"/>
              <a:defRPr sz="2300">
                <a:solidFill>
                  <a:schemeClr val="tx1"/>
                </a:solidFill>
                <a:latin typeface="Arial" panose="020B0604020202020204" pitchFamily="34" charset="0"/>
                <a:cs typeface="Arial" panose="020B0604020202020204" pitchFamily="34" charset="0"/>
              </a:defRPr>
            </a:lvl2pPr>
            <a:lvl3pPr marL="688975" indent="-190500" defTabSz="768350">
              <a:spcBef>
                <a:spcPct val="20000"/>
              </a:spcBef>
              <a:buChar char="•"/>
              <a:defRPr sz="2000">
                <a:solidFill>
                  <a:schemeClr val="tx1"/>
                </a:solidFill>
                <a:latin typeface="Arial" panose="020B0604020202020204" pitchFamily="34" charset="0"/>
                <a:cs typeface="Arial" panose="020B0604020202020204" pitchFamily="34" charset="0"/>
              </a:defRPr>
            </a:lvl3pPr>
            <a:lvl4pPr marL="1033463" indent="-192088" defTabSz="768350">
              <a:spcBef>
                <a:spcPct val="20000"/>
              </a:spcBef>
              <a:buChar char="–"/>
              <a:defRPr sz="1700">
                <a:solidFill>
                  <a:schemeClr val="tx1"/>
                </a:solidFill>
                <a:latin typeface="Arial" panose="020B0604020202020204" pitchFamily="34" charset="0"/>
                <a:cs typeface="Arial" panose="020B0604020202020204" pitchFamily="34" charset="0"/>
              </a:defRPr>
            </a:lvl4pPr>
            <a:lvl5pPr marL="1377950" indent="-192088" defTabSz="768350">
              <a:spcBef>
                <a:spcPct val="20000"/>
              </a:spcBef>
              <a:buChar char="»"/>
              <a:defRPr sz="1700">
                <a:solidFill>
                  <a:schemeClr val="tx1"/>
                </a:solidFill>
                <a:latin typeface="Arial" panose="020B0604020202020204" pitchFamily="34" charset="0"/>
                <a:cs typeface="Arial" panose="020B0604020202020204" pitchFamily="34" charset="0"/>
              </a:defRPr>
            </a:lvl5pPr>
            <a:lvl6pPr marL="1835150"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6pPr>
            <a:lvl7pPr marL="2292350"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7pPr>
            <a:lvl8pPr marL="2749550"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8pPr>
            <a:lvl9pPr marL="3206750"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1200" i="0" u="none">
                <a:latin typeface="Cooper Black" panose="0208090404030B020404" pitchFamily="18" charset="0"/>
              </a:rPr>
              <a:t>Anywhere</a:t>
            </a:r>
          </a:p>
        </p:txBody>
      </p:sp>
      <p:sp>
        <p:nvSpPr>
          <p:cNvPr id="9" name="Text Box 13">
            <a:extLst>
              <a:ext uri="{FF2B5EF4-FFF2-40B4-BE49-F238E27FC236}">
                <a16:creationId xmlns:a16="http://schemas.microsoft.com/office/drawing/2014/main" id="{2B995601-8DE9-C182-C32D-0EC4513345FC}"/>
              </a:ext>
            </a:extLst>
          </p:cNvPr>
          <p:cNvSpPr txBox="1">
            <a:spLocks noChangeArrowheads="1"/>
          </p:cNvSpPr>
          <p:nvPr/>
        </p:nvSpPr>
        <p:spPr bwMode="auto">
          <a:xfrm>
            <a:off x="5380038" y="3480594"/>
            <a:ext cx="1522412" cy="25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8873" tIns="34436" rIns="68873" bIns="34436">
            <a:spAutoFit/>
          </a:bodyPr>
          <a:lstStyle>
            <a:lvl1pPr defTabSz="768350">
              <a:spcBef>
                <a:spcPct val="20000"/>
              </a:spcBef>
              <a:buChar char="•"/>
              <a:defRPr sz="2700">
                <a:solidFill>
                  <a:schemeClr val="tx1"/>
                </a:solidFill>
                <a:latin typeface="Arial" panose="020B0604020202020204" pitchFamily="34" charset="0"/>
                <a:cs typeface="Arial" panose="020B0604020202020204" pitchFamily="34" charset="0"/>
              </a:defRPr>
            </a:lvl1pPr>
            <a:lvl2pPr marL="344488" indent="-238125" defTabSz="768350">
              <a:spcBef>
                <a:spcPct val="20000"/>
              </a:spcBef>
              <a:buChar char="–"/>
              <a:defRPr sz="2300">
                <a:solidFill>
                  <a:schemeClr val="tx1"/>
                </a:solidFill>
                <a:latin typeface="Arial" panose="020B0604020202020204" pitchFamily="34" charset="0"/>
                <a:cs typeface="Arial" panose="020B0604020202020204" pitchFamily="34" charset="0"/>
              </a:defRPr>
            </a:lvl2pPr>
            <a:lvl3pPr marL="688975" indent="-190500" defTabSz="768350">
              <a:spcBef>
                <a:spcPct val="20000"/>
              </a:spcBef>
              <a:buChar char="•"/>
              <a:defRPr sz="2000">
                <a:solidFill>
                  <a:schemeClr val="tx1"/>
                </a:solidFill>
                <a:latin typeface="Arial" panose="020B0604020202020204" pitchFamily="34" charset="0"/>
                <a:cs typeface="Arial" panose="020B0604020202020204" pitchFamily="34" charset="0"/>
              </a:defRPr>
            </a:lvl3pPr>
            <a:lvl4pPr marL="1033463" indent="-192088" defTabSz="768350">
              <a:spcBef>
                <a:spcPct val="20000"/>
              </a:spcBef>
              <a:buChar char="–"/>
              <a:defRPr sz="1700">
                <a:solidFill>
                  <a:schemeClr val="tx1"/>
                </a:solidFill>
                <a:latin typeface="Arial" panose="020B0604020202020204" pitchFamily="34" charset="0"/>
                <a:cs typeface="Arial" panose="020B0604020202020204" pitchFamily="34" charset="0"/>
              </a:defRPr>
            </a:lvl4pPr>
            <a:lvl5pPr marL="1377950" indent="-192088" defTabSz="768350">
              <a:spcBef>
                <a:spcPct val="20000"/>
              </a:spcBef>
              <a:buChar char="»"/>
              <a:defRPr sz="1700">
                <a:solidFill>
                  <a:schemeClr val="tx1"/>
                </a:solidFill>
                <a:latin typeface="Arial" panose="020B0604020202020204" pitchFamily="34" charset="0"/>
                <a:cs typeface="Arial" panose="020B0604020202020204" pitchFamily="34" charset="0"/>
              </a:defRPr>
            </a:lvl5pPr>
            <a:lvl6pPr marL="1835150"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6pPr>
            <a:lvl7pPr marL="2292350"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7pPr>
            <a:lvl8pPr marL="2749550"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8pPr>
            <a:lvl9pPr marL="3206750"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1200" i="0" u="none">
                <a:latin typeface="Cooper Black" panose="0208090404030B020404" pitchFamily="18" charset="0"/>
              </a:rPr>
              <a:t>Any Device</a:t>
            </a:r>
          </a:p>
        </p:txBody>
      </p:sp>
      <p:sp>
        <p:nvSpPr>
          <p:cNvPr id="10" name="Text Box 14">
            <a:extLst>
              <a:ext uri="{FF2B5EF4-FFF2-40B4-BE49-F238E27FC236}">
                <a16:creationId xmlns:a16="http://schemas.microsoft.com/office/drawing/2014/main" id="{CD755BF6-F0ED-FFBC-1294-8DBE41F2589B}"/>
              </a:ext>
            </a:extLst>
          </p:cNvPr>
          <p:cNvSpPr txBox="1">
            <a:spLocks noChangeArrowheads="1"/>
          </p:cNvSpPr>
          <p:nvPr/>
        </p:nvSpPr>
        <p:spPr bwMode="auto">
          <a:xfrm>
            <a:off x="7643813" y="2999581"/>
            <a:ext cx="1576387" cy="252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8873" tIns="34436" rIns="68873" bIns="34436">
            <a:spAutoFit/>
          </a:bodyPr>
          <a:lstStyle>
            <a:lvl1pPr defTabSz="768350">
              <a:spcBef>
                <a:spcPct val="20000"/>
              </a:spcBef>
              <a:buChar char="•"/>
              <a:defRPr sz="2700">
                <a:solidFill>
                  <a:schemeClr val="tx1"/>
                </a:solidFill>
                <a:latin typeface="Arial" panose="020B0604020202020204" pitchFamily="34" charset="0"/>
                <a:cs typeface="Arial" panose="020B0604020202020204" pitchFamily="34" charset="0"/>
              </a:defRPr>
            </a:lvl1pPr>
            <a:lvl2pPr marL="622300" indent="-238125" defTabSz="768350">
              <a:spcBef>
                <a:spcPct val="20000"/>
              </a:spcBef>
              <a:buChar char="–"/>
              <a:defRPr sz="2300">
                <a:solidFill>
                  <a:schemeClr val="tx1"/>
                </a:solidFill>
                <a:latin typeface="Arial" panose="020B0604020202020204" pitchFamily="34" charset="0"/>
                <a:cs typeface="Arial" panose="020B0604020202020204" pitchFamily="34" charset="0"/>
              </a:defRPr>
            </a:lvl2pPr>
            <a:lvl3pPr marL="958850" indent="-190500" defTabSz="768350">
              <a:spcBef>
                <a:spcPct val="20000"/>
              </a:spcBef>
              <a:buChar char="•"/>
              <a:defRPr sz="2000">
                <a:solidFill>
                  <a:schemeClr val="tx1"/>
                </a:solidFill>
                <a:latin typeface="Arial" panose="020B0604020202020204" pitchFamily="34" charset="0"/>
                <a:cs typeface="Arial" panose="020B0604020202020204" pitchFamily="34" charset="0"/>
              </a:defRPr>
            </a:lvl3pPr>
            <a:lvl4pPr marL="1343025" indent="-192088" defTabSz="768350">
              <a:spcBef>
                <a:spcPct val="20000"/>
              </a:spcBef>
              <a:buChar char="–"/>
              <a:defRPr sz="1700">
                <a:solidFill>
                  <a:schemeClr val="tx1"/>
                </a:solidFill>
                <a:latin typeface="Arial" panose="020B0604020202020204" pitchFamily="34" charset="0"/>
                <a:cs typeface="Arial" panose="020B0604020202020204" pitchFamily="34" charset="0"/>
              </a:defRPr>
            </a:lvl4pPr>
            <a:lvl5pPr marL="1727200" indent="-192088" defTabSz="768350">
              <a:spcBef>
                <a:spcPct val="20000"/>
              </a:spcBef>
              <a:buChar char="»"/>
              <a:defRPr sz="1700">
                <a:solidFill>
                  <a:schemeClr val="tx1"/>
                </a:solidFill>
                <a:latin typeface="Arial" panose="020B0604020202020204" pitchFamily="34" charset="0"/>
                <a:cs typeface="Arial" panose="020B0604020202020204" pitchFamily="34" charset="0"/>
              </a:defRPr>
            </a:lvl5pPr>
            <a:lvl6pPr marL="2184400"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6pPr>
            <a:lvl7pPr marL="2641600"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7pPr>
            <a:lvl8pPr marL="3098800"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8pPr>
            <a:lvl9pPr marL="3556000"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en-US" sz="1200" i="0" u="none">
                <a:latin typeface="Cooper Black" panose="0208090404030B020404" pitchFamily="18" charset="0"/>
              </a:rPr>
              <a:t>Dallas CLOUD</a:t>
            </a:r>
            <a:endParaRPr lang="en-US" altLang="en-US" sz="2000" i="0" u="none">
              <a:latin typeface="Cooper Black" panose="0208090404030B020404" pitchFamily="18" charset="0"/>
            </a:endParaRPr>
          </a:p>
        </p:txBody>
      </p:sp>
      <p:pic>
        <p:nvPicPr>
          <p:cNvPr id="11" name="Picture 1">
            <a:extLst>
              <a:ext uri="{FF2B5EF4-FFF2-40B4-BE49-F238E27FC236}">
                <a16:creationId xmlns:a16="http://schemas.microsoft.com/office/drawing/2014/main" id="{48F50CE9-A935-780F-C37E-7A7820605C49}"/>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4951413" y="3756819"/>
            <a:ext cx="2668587" cy="7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ext Box 11">
            <a:extLst>
              <a:ext uri="{FF2B5EF4-FFF2-40B4-BE49-F238E27FC236}">
                <a16:creationId xmlns:a16="http://schemas.microsoft.com/office/drawing/2014/main" id="{644574B1-BFA6-B0E9-20E7-FAA26B5714C2}"/>
              </a:ext>
            </a:extLst>
          </p:cNvPr>
          <p:cNvSpPr txBox="1">
            <a:spLocks noChangeArrowheads="1"/>
          </p:cNvSpPr>
          <p:nvPr/>
        </p:nvSpPr>
        <p:spPr bwMode="auto">
          <a:xfrm>
            <a:off x="3352800" y="1346994"/>
            <a:ext cx="3352800" cy="344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8873" tIns="34436" rIns="68873" bIns="34436">
            <a:spAutoFit/>
          </a:bodyPr>
          <a:lstStyle>
            <a:lvl1pPr defTabSz="768350">
              <a:spcBef>
                <a:spcPct val="20000"/>
              </a:spcBef>
              <a:buChar char="•"/>
              <a:defRPr sz="2700">
                <a:solidFill>
                  <a:schemeClr val="tx1"/>
                </a:solidFill>
                <a:latin typeface="Arial" panose="020B0604020202020204" pitchFamily="34" charset="0"/>
                <a:cs typeface="Arial" panose="020B0604020202020204" pitchFamily="34" charset="0"/>
              </a:defRPr>
            </a:lvl1pPr>
            <a:lvl2pPr marL="344488" indent="-238125" defTabSz="768350">
              <a:spcBef>
                <a:spcPct val="20000"/>
              </a:spcBef>
              <a:buChar char="–"/>
              <a:defRPr sz="2300">
                <a:solidFill>
                  <a:schemeClr val="tx1"/>
                </a:solidFill>
                <a:latin typeface="Arial" panose="020B0604020202020204" pitchFamily="34" charset="0"/>
                <a:cs typeface="Arial" panose="020B0604020202020204" pitchFamily="34" charset="0"/>
              </a:defRPr>
            </a:lvl2pPr>
            <a:lvl3pPr marL="688975" indent="-190500" defTabSz="768350">
              <a:spcBef>
                <a:spcPct val="20000"/>
              </a:spcBef>
              <a:buChar char="•"/>
              <a:defRPr sz="2000">
                <a:solidFill>
                  <a:schemeClr val="tx1"/>
                </a:solidFill>
                <a:latin typeface="Arial" panose="020B0604020202020204" pitchFamily="34" charset="0"/>
                <a:cs typeface="Arial" panose="020B0604020202020204" pitchFamily="34" charset="0"/>
              </a:defRPr>
            </a:lvl3pPr>
            <a:lvl4pPr marL="1033463" indent="-192088" defTabSz="768350">
              <a:spcBef>
                <a:spcPct val="20000"/>
              </a:spcBef>
              <a:buChar char="–"/>
              <a:defRPr sz="1700">
                <a:solidFill>
                  <a:schemeClr val="tx1"/>
                </a:solidFill>
                <a:latin typeface="Arial" panose="020B0604020202020204" pitchFamily="34" charset="0"/>
                <a:cs typeface="Arial" panose="020B0604020202020204" pitchFamily="34" charset="0"/>
              </a:defRPr>
            </a:lvl4pPr>
            <a:lvl5pPr marL="1377950" indent="-192088" defTabSz="768350">
              <a:spcBef>
                <a:spcPct val="20000"/>
              </a:spcBef>
              <a:buChar char="»"/>
              <a:defRPr sz="1700">
                <a:solidFill>
                  <a:schemeClr val="tx1"/>
                </a:solidFill>
                <a:latin typeface="Arial" panose="020B0604020202020204" pitchFamily="34" charset="0"/>
                <a:cs typeface="Arial" panose="020B0604020202020204" pitchFamily="34" charset="0"/>
              </a:defRPr>
            </a:lvl5pPr>
            <a:lvl6pPr marL="1835150"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6pPr>
            <a:lvl7pPr marL="2292350"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7pPr>
            <a:lvl8pPr marL="2749550"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8pPr>
            <a:lvl9pPr marL="3206750"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1800" i="0" u="none">
                <a:solidFill>
                  <a:srgbClr val="FF0000"/>
                </a:solidFill>
                <a:latin typeface="Cooper Black" panose="0208090404030B020404" pitchFamily="18" charset="0"/>
              </a:rPr>
              <a:t>Storybook©</a:t>
            </a:r>
          </a:p>
        </p:txBody>
      </p:sp>
      <p:sp>
        <p:nvSpPr>
          <p:cNvPr id="13" name="Text Box 13">
            <a:extLst>
              <a:ext uri="{FF2B5EF4-FFF2-40B4-BE49-F238E27FC236}">
                <a16:creationId xmlns:a16="http://schemas.microsoft.com/office/drawing/2014/main" id="{080BA0D4-6326-AA7F-8606-20DCC7BEA50A}"/>
              </a:ext>
            </a:extLst>
          </p:cNvPr>
          <p:cNvSpPr txBox="1">
            <a:spLocks noChangeArrowheads="1"/>
          </p:cNvSpPr>
          <p:nvPr/>
        </p:nvSpPr>
        <p:spPr bwMode="auto">
          <a:xfrm>
            <a:off x="7620000" y="2794794"/>
            <a:ext cx="1522413" cy="25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8873" tIns="34436" rIns="68873" bIns="34436">
            <a:spAutoFit/>
          </a:bodyPr>
          <a:lstStyle>
            <a:lvl1pPr defTabSz="768350">
              <a:spcBef>
                <a:spcPct val="20000"/>
              </a:spcBef>
              <a:buChar char="•"/>
              <a:defRPr sz="2700">
                <a:solidFill>
                  <a:schemeClr val="tx1"/>
                </a:solidFill>
                <a:latin typeface="Arial" panose="020B0604020202020204" pitchFamily="34" charset="0"/>
                <a:cs typeface="Arial" panose="020B0604020202020204" pitchFamily="34" charset="0"/>
              </a:defRPr>
            </a:lvl1pPr>
            <a:lvl2pPr marL="344488" indent="-238125" defTabSz="768350">
              <a:spcBef>
                <a:spcPct val="20000"/>
              </a:spcBef>
              <a:buChar char="–"/>
              <a:defRPr sz="2300">
                <a:solidFill>
                  <a:schemeClr val="tx1"/>
                </a:solidFill>
                <a:latin typeface="Arial" panose="020B0604020202020204" pitchFamily="34" charset="0"/>
                <a:cs typeface="Arial" panose="020B0604020202020204" pitchFamily="34" charset="0"/>
              </a:defRPr>
            </a:lvl2pPr>
            <a:lvl3pPr marL="688975" indent="-190500" defTabSz="768350">
              <a:spcBef>
                <a:spcPct val="20000"/>
              </a:spcBef>
              <a:buChar char="•"/>
              <a:defRPr sz="2000">
                <a:solidFill>
                  <a:schemeClr val="tx1"/>
                </a:solidFill>
                <a:latin typeface="Arial" panose="020B0604020202020204" pitchFamily="34" charset="0"/>
                <a:cs typeface="Arial" panose="020B0604020202020204" pitchFamily="34" charset="0"/>
              </a:defRPr>
            </a:lvl3pPr>
            <a:lvl4pPr marL="1033463" indent="-192088" defTabSz="768350">
              <a:spcBef>
                <a:spcPct val="20000"/>
              </a:spcBef>
              <a:buChar char="–"/>
              <a:defRPr sz="1700">
                <a:solidFill>
                  <a:schemeClr val="tx1"/>
                </a:solidFill>
                <a:latin typeface="Arial" panose="020B0604020202020204" pitchFamily="34" charset="0"/>
                <a:cs typeface="Arial" panose="020B0604020202020204" pitchFamily="34" charset="0"/>
              </a:defRPr>
            </a:lvl4pPr>
            <a:lvl5pPr marL="1377950" indent="-192088" defTabSz="768350">
              <a:spcBef>
                <a:spcPct val="20000"/>
              </a:spcBef>
              <a:buChar char="»"/>
              <a:defRPr sz="1700">
                <a:solidFill>
                  <a:schemeClr val="tx1"/>
                </a:solidFill>
                <a:latin typeface="Arial" panose="020B0604020202020204" pitchFamily="34" charset="0"/>
                <a:cs typeface="Arial" panose="020B0604020202020204" pitchFamily="34" charset="0"/>
              </a:defRPr>
            </a:lvl5pPr>
            <a:lvl6pPr marL="1835150"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6pPr>
            <a:lvl7pPr marL="2292350"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7pPr>
            <a:lvl8pPr marL="2749550"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8pPr>
            <a:lvl9pPr marL="3206750"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1200" i="0" u="none">
                <a:latin typeface="Cooper Black" panose="0208090404030B020404" pitchFamily="18" charset="0"/>
              </a:rPr>
              <a:t>Any Time</a:t>
            </a:r>
          </a:p>
        </p:txBody>
      </p:sp>
      <p:sp>
        <p:nvSpPr>
          <p:cNvPr id="14" name="Text Box 5">
            <a:extLst>
              <a:ext uri="{FF2B5EF4-FFF2-40B4-BE49-F238E27FC236}">
                <a16:creationId xmlns:a16="http://schemas.microsoft.com/office/drawing/2014/main" id="{40F50917-48C8-2A66-68E4-B076F7B5A4EB}"/>
              </a:ext>
            </a:extLst>
          </p:cNvPr>
          <p:cNvSpPr txBox="1">
            <a:spLocks noChangeArrowheads="1"/>
          </p:cNvSpPr>
          <p:nvPr/>
        </p:nvSpPr>
        <p:spPr bwMode="auto">
          <a:xfrm>
            <a:off x="914400" y="4658519"/>
            <a:ext cx="7620000" cy="531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8873" tIns="34436" rIns="68873" bIns="34436">
            <a:spAutoFit/>
          </a:bodyPr>
          <a:lstStyle>
            <a:defPPr>
              <a:defRPr lang="en-US"/>
            </a:defPPr>
            <a:lvl1pPr algn="l" rtl="0" eaLnBrk="0" fontAlgn="base" hangingPunct="0">
              <a:spcBef>
                <a:spcPct val="0"/>
              </a:spcBef>
              <a:spcAft>
                <a:spcPct val="0"/>
              </a:spcAft>
              <a:defRPr kern="1200">
                <a:solidFill>
                  <a:schemeClr val="tx1"/>
                </a:solidFill>
                <a:latin typeface="Cooper Black" panose="0208090404030B020404" pitchFamily="18"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Cooper Black" panose="0208090404030B020404" pitchFamily="18"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Cooper Black" panose="0208090404030B020404" pitchFamily="18"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Cooper Black" panose="0208090404030B020404" pitchFamily="18"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Cooper Black" panose="0208090404030B020404" pitchFamily="18" charset="0"/>
                <a:ea typeface="+mn-ea"/>
                <a:cs typeface="Arial" panose="020B0604020202020204" pitchFamily="34" charset="0"/>
              </a:defRPr>
            </a:lvl5pPr>
            <a:lvl6pPr marL="2286000" algn="l" defTabSz="914400" rtl="0" eaLnBrk="1" latinLnBrk="0" hangingPunct="1">
              <a:defRPr kern="1200">
                <a:solidFill>
                  <a:schemeClr val="tx1"/>
                </a:solidFill>
                <a:latin typeface="Cooper Black" panose="0208090404030B020404" pitchFamily="18" charset="0"/>
                <a:ea typeface="+mn-ea"/>
                <a:cs typeface="Arial" panose="020B0604020202020204" pitchFamily="34" charset="0"/>
              </a:defRPr>
            </a:lvl6pPr>
            <a:lvl7pPr marL="2743200" algn="l" defTabSz="914400" rtl="0" eaLnBrk="1" latinLnBrk="0" hangingPunct="1">
              <a:defRPr kern="1200">
                <a:solidFill>
                  <a:schemeClr val="tx1"/>
                </a:solidFill>
                <a:latin typeface="Cooper Black" panose="0208090404030B020404" pitchFamily="18" charset="0"/>
                <a:ea typeface="+mn-ea"/>
                <a:cs typeface="Arial" panose="020B0604020202020204" pitchFamily="34" charset="0"/>
              </a:defRPr>
            </a:lvl7pPr>
            <a:lvl8pPr marL="3200400" algn="l" defTabSz="914400" rtl="0" eaLnBrk="1" latinLnBrk="0" hangingPunct="1">
              <a:defRPr kern="1200">
                <a:solidFill>
                  <a:schemeClr val="tx1"/>
                </a:solidFill>
                <a:latin typeface="Cooper Black" panose="0208090404030B020404" pitchFamily="18" charset="0"/>
                <a:ea typeface="+mn-ea"/>
                <a:cs typeface="Arial" panose="020B0604020202020204" pitchFamily="34" charset="0"/>
              </a:defRPr>
            </a:lvl8pPr>
            <a:lvl9pPr marL="3657600" algn="l" defTabSz="914400" rtl="0" eaLnBrk="1" latinLnBrk="0" hangingPunct="1">
              <a:defRPr kern="1200">
                <a:solidFill>
                  <a:schemeClr val="tx1"/>
                </a:solidFill>
                <a:latin typeface="Cooper Black" panose="0208090404030B020404" pitchFamily="18" charset="0"/>
                <a:ea typeface="+mn-ea"/>
                <a:cs typeface="Arial" panose="020B0604020202020204" pitchFamily="34" charset="0"/>
              </a:defRPr>
            </a:lvl9pPr>
          </a:lstStyle>
          <a:p>
            <a:pPr algn="ctr" eaLnBrk="1" hangingPunct="1">
              <a:spcBef>
                <a:spcPct val="0"/>
              </a:spcBef>
              <a:buFontTx/>
              <a:buNone/>
            </a:pPr>
            <a:r>
              <a:rPr lang="en-US" altLang="en-US" sz="1000" b="1">
                <a:latin typeface="Cooper Black" panose="0208090404030B020404" pitchFamily="18" charset="0"/>
              </a:rPr>
              <a:t>Cloud4Christ Church Inside and Outside the Walls Ministries; National Movement Ministries; World -Wide Support Ministries; Cloud4Christ.org Tools Development and Information Technology Support; Missions &amp; Small Church Cloud Management and IT Infrastructure; and B4EE (Bibles 4 Everyone Everywhere Ministries</a:t>
            </a:r>
            <a:endParaRPr lang="en-US" altLang="en-US" sz="1000">
              <a:latin typeface="Cooper Black" panose="0208090404030B020404" pitchFamily="18" charset="0"/>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Box 2">
            <a:extLst>
              <a:ext uri="{FF2B5EF4-FFF2-40B4-BE49-F238E27FC236}">
                <a16:creationId xmlns:a16="http://schemas.microsoft.com/office/drawing/2014/main" id="{9880071D-0CF0-9F51-6E82-CA6A9FFF435E}"/>
              </a:ext>
            </a:extLst>
          </p:cNvPr>
          <p:cNvSpPr txBox="1">
            <a:spLocks noChangeArrowheads="1"/>
          </p:cNvSpPr>
          <p:nvPr/>
        </p:nvSpPr>
        <p:spPr bwMode="auto">
          <a:xfrm>
            <a:off x="9067800" y="5040313"/>
            <a:ext cx="457200" cy="276225"/>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768350">
              <a:spcBef>
                <a:spcPct val="20000"/>
              </a:spcBef>
              <a:buChar char="•"/>
              <a:defRPr sz="2700">
                <a:solidFill>
                  <a:schemeClr val="tx1"/>
                </a:solidFill>
                <a:latin typeface="Arial" panose="020B0604020202020204" pitchFamily="34" charset="0"/>
                <a:cs typeface="Arial" panose="020B0604020202020204" pitchFamily="34" charset="0"/>
              </a:defRPr>
            </a:lvl1pPr>
            <a:lvl2pPr marL="622300" indent="-238125" defTabSz="768350">
              <a:spcBef>
                <a:spcPct val="20000"/>
              </a:spcBef>
              <a:buChar char="–"/>
              <a:defRPr sz="2300">
                <a:solidFill>
                  <a:schemeClr val="tx1"/>
                </a:solidFill>
                <a:latin typeface="Arial" panose="020B0604020202020204" pitchFamily="34" charset="0"/>
                <a:cs typeface="Arial" panose="020B0604020202020204" pitchFamily="34" charset="0"/>
              </a:defRPr>
            </a:lvl2pPr>
            <a:lvl3pPr marL="958850" indent="-190500" defTabSz="768350">
              <a:spcBef>
                <a:spcPct val="20000"/>
              </a:spcBef>
              <a:buChar char="•"/>
              <a:defRPr sz="2000">
                <a:solidFill>
                  <a:schemeClr val="tx1"/>
                </a:solidFill>
                <a:latin typeface="Arial" panose="020B0604020202020204" pitchFamily="34" charset="0"/>
                <a:cs typeface="Arial" panose="020B0604020202020204" pitchFamily="34" charset="0"/>
              </a:defRPr>
            </a:lvl3pPr>
            <a:lvl4pPr marL="1343025" indent="-192088" defTabSz="768350">
              <a:spcBef>
                <a:spcPct val="20000"/>
              </a:spcBef>
              <a:buChar char="–"/>
              <a:defRPr sz="1700">
                <a:solidFill>
                  <a:schemeClr val="tx1"/>
                </a:solidFill>
                <a:latin typeface="Arial" panose="020B0604020202020204" pitchFamily="34" charset="0"/>
                <a:cs typeface="Arial" panose="020B0604020202020204" pitchFamily="34" charset="0"/>
              </a:defRPr>
            </a:lvl4pPr>
            <a:lvl5pPr marL="1727200" indent="-192088" defTabSz="768350">
              <a:spcBef>
                <a:spcPct val="20000"/>
              </a:spcBef>
              <a:buChar char="»"/>
              <a:defRPr sz="1700">
                <a:solidFill>
                  <a:schemeClr val="tx1"/>
                </a:solidFill>
                <a:latin typeface="Arial" panose="020B0604020202020204" pitchFamily="34" charset="0"/>
                <a:cs typeface="Arial" panose="020B0604020202020204" pitchFamily="34" charset="0"/>
              </a:defRPr>
            </a:lvl5pPr>
            <a:lvl6pPr marL="2184400"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6pPr>
            <a:lvl7pPr marL="2641600"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7pPr>
            <a:lvl8pPr marL="3098800"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8pPr>
            <a:lvl9pPr marL="3556000"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1200">
                <a:latin typeface="Arial Black" panose="020B0A04020102020204" pitchFamily="34" charset="0"/>
              </a:rPr>
              <a:t>10</a:t>
            </a:r>
          </a:p>
        </p:txBody>
      </p:sp>
      <p:sp>
        <p:nvSpPr>
          <p:cNvPr id="24579" name="Text Box 5">
            <a:extLst>
              <a:ext uri="{FF2B5EF4-FFF2-40B4-BE49-F238E27FC236}">
                <a16:creationId xmlns:a16="http://schemas.microsoft.com/office/drawing/2014/main" id="{D580C98B-F91E-1EFB-9057-AD15CC29134F}"/>
              </a:ext>
            </a:extLst>
          </p:cNvPr>
          <p:cNvSpPr txBox="1">
            <a:spLocks noChangeArrowheads="1"/>
          </p:cNvSpPr>
          <p:nvPr/>
        </p:nvSpPr>
        <p:spPr bwMode="auto">
          <a:xfrm>
            <a:off x="606425" y="884238"/>
            <a:ext cx="8842375" cy="24240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8856" tIns="34429" rIns="68856" bIns="34429">
            <a:spAutoFit/>
          </a:bodyPr>
          <a:lstStyle>
            <a:lvl1pPr marL="457200" indent="-457200" defTabSz="768350">
              <a:spcBef>
                <a:spcPct val="20000"/>
              </a:spcBef>
              <a:buChar char="•"/>
              <a:defRPr sz="2700">
                <a:solidFill>
                  <a:schemeClr val="tx1"/>
                </a:solidFill>
                <a:latin typeface="Arial" panose="020B0604020202020204" pitchFamily="34" charset="0"/>
                <a:cs typeface="Arial" panose="020B0604020202020204" pitchFamily="34" charset="0"/>
              </a:defRPr>
            </a:lvl1pPr>
            <a:lvl2pPr marL="800100" indent="-457200" defTabSz="768350">
              <a:spcBef>
                <a:spcPct val="20000"/>
              </a:spcBef>
              <a:buChar char="–"/>
              <a:defRPr sz="2300">
                <a:solidFill>
                  <a:schemeClr val="tx1"/>
                </a:solidFill>
                <a:latin typeface="Arial" panose="020B0604020202020204" pitchFamily="34" charset="0"/>
                <a:cs typeface="Arial" panose="020B0604020202020204" pitchFamily="34" charset="0"/>
              </a:defRPr>
            </a:lvl2pPr>
            <a:lvl3pPr marL="1146175" indent="-457200" defTabSz="768350">
              <a:spcBef>
                <a:spcPct val="20000"/>
              </a:spcBef>
              <a:buChar char="•"/>
              <a:defRPr sz="2000">
                <a:solidFill>
                  <a:schemeClr val="tx1"/>
                </a:solidFill>
                <a:latin typeface="Arial" panose="020B0604020202020204" pitchFamily="34" charset="0"/>
                <a:cs typeface="Arial" panose="020B0604020202020204" pitchFamily="34" charset="0"/>
              </a:defRPr>
            </a:lvl3pPr>
            <a:lvl4pPr marL="1490663" indent="-457200" defTabSz="768350">
              <a:spcBef>
                <a:spcPct val="20000"/>
              </a:spcBef>
              <a:buChar char="–"/>
              <a:defRPr sz="1700">
                <a:solidFill>
                  <a:schemeClr val="tx1"/>
                </a:solidFill>
                <a:latin typeface="Arial" panose="020B0604020202020204" pitchFamily="34" charset="0"/>
                <a:cs typeface="Arial" panose="020B0604020202020204" pitchFamily="34" charset="0"/>
              </a:defRPr>
            </a:lvl4pPr>
            <a:lvl5pPr marL="1835150" indent="-457200" defTabSz="768350">
              <a:spcBef>
                <a:spcPct val="20000"/>
              </a:spcBef>
              <a:buChar char="»"/>
              <a:defRPr sz="1700">
                <a:solidFill>
                  <a:schemeClr val="tx1"/>
                </a:solidFill>
                <a:latin typeface="Arial" panose="020B0604020202020204" pitchFamily="34" charset="0"/>
                <a:cs typeface="Arial" panose="020B0604020202020204" pitchFamily="34" charset="0"/>
              </a:defRPr>
            </a:lvl5pPr>
            <a:lvl6pPr marL="2292350" indent="-457200"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6pPr>
            <a:lvl7pPr marL="2749550" indent="-457200"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7pPr>
            <a:lvl8pPr marL="3206750" indent="-457200"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8pPr>
            <a:lvl9pPr marL="3663950" indent="-457200"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1800" dirty="0">
                <a:latin typeface="Cooper Black" panose="0208090404030B020404" pitchFamily="18" charset="0"/>
              </a:rPr>
              <a:t>Here is the Bottom line on how to perform this Cloud4Christ.org Web Apps. </a:t>
            </a:r>
          </a:p>
          <a:p>
            <a:pPr eaLnBrk="1" hangingPunct="1">
              <a:spcBef>
                <a:spcPct val="50000"/>
              </a:spcBef>
              <a:buFontTx/>
              <a:buNone/>
            </a:pPr>
            <a:r>
              <a:rPr lang="en-US" altLang="en-US" sz="1800" dirty="0">
                <a:latin typeface="Cooper Black" panose="0208090404030B020404" pitchFamily="18" charset="0"/>
              </a:rPr>
              <a:t>	1. Select your “Judea” County(</a:t>
            </a:r>
            <a:r>
              <a:rPr lang="en-US" altLang="en-US" sz="1800" dirty="0" err="1">
                <a:latin typeface="Cooper Black" panose="0208090404030B020404" pitchFamily="18" charset="0"/>
              </a:rPr>
              <a:t>ies</a:t>
            </a:r>
            <a:r>
              <a:rPr lang="en-US" altLang="en-US" sz="1800" dirty="0">
                <a:latin typeface="Cooper Black" panose="0208090404030B020404" pitchFamily="18" charset="0"/>
              </a:rPr>
              <a:t>) where Ministries and Outreach are to be provided</a:t>
            </a:r>
          </a:p>
          <a:p>
            <a:pPr eaLnBrk="1" hangingPunct="1">
              <a:spcBef>
                <a:spcPct val="50000"/>
              </a:spcBef>
              <a:buFontTx/>
              <a:buNone/>
            </a:pPr>
            <a:r>
              <a:rPr lang="en-US" altLang="en-US" sz="1800" dirty="0">
                <a:latin typeface="Cooper Black" panose="0208090404030B020404" pitchFamily="18" charset="0"/>
              </a:rPr>
              <a:t>	2. Select Administrators, Street Stewarts, etc.</a:t>
            </a:r>
          </a:p>
          <a:p>
            <a:pPr eaLnBrk="1" hangingPunct="1">
              <a:spcBef>
                <a:spcPct val="50000"/>
              </a:spcBef>
              <a:buFontTx/>
              <a:buNone/>
            </a:pPr>
            <a:r>
              <a:rPr lang="en-US" altLang="en-US" sz="1800" dirty="0">
                <a:latin typeface="Cooper Black" panose="0208090404030B020404" pitchFamily="18" charset="0"/>
              </a:rPr>
              <a:t>	3. Log onto Cloud4Christ.org. Select Organization, Register, Login,    select App (s) and perform your activities.</a:t>
            </a:r>
          </a:p>
        </p:txBody>
      </p:sp>
      <p:sp>
        <p:nvSpPr>
          <p:cNvPr id="2" name="TextBox 1">
            <a:extLst>
              <a:ext uri="{FF2B5EF4-FFF2-40B4-BE49-F238E27FC236}">
                <a16:creationId xmlns:a16="http://schemas.microsoft.com/office/drawing/2014/main" id="{000C7954-8EC5-C965-419C-094AEE1681B6}"/>
              </a:ext>
            </a:extLst>
          </p:cNvPr>
          <p:cNvSpPr txBox="1">
            <a:spLocks noChangeArrowheads="1"/>
          </p:cNvSpPr>
          <p:nvPr/>
        </p:nvSpPr>
        <p:spPr bwMode="auto">
          <a:xfrm>
            <a:off x="762000" y="86083"/>
            <a:ext cx="8382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oper Black" panose="0208090404030B020404" pitchFamily="18" charset="0"/>
                <a:cs typeface="Arial" panose="020B0604020202020204" pitchFamily="34" charset="0"/>
              </a:defRPr>
            </a:lvl1pPr>
            <a:lvl2pPr marL="742950" indent="-285750">
              <a:defRPr>
                <a:solidFill>
                  <a:schemeClr val="tx1"/>
                </a:solidFill>
                <a:latin typeface="Cooper Black" panose="0208090404030B020404" pitchFamily="18" charset="0"/>
                <a:cs typeface="Arial" panose="020B0604020202020204" pitchFamily="34" charset="0"/>
              </a:defRPr>
            </a:lvl2pPr>
            <a:lvl3pPr marL="1143000" indent="-228600">
              <a:defRPr>
                <a:solidFill>
                  <a:schemeClr val="tx1"/>
                </a:solidFill>
                <a:latin typeface="Cooper Black" panose="0208090404030B020404" pitchFamily="18" charset="0"/>
                <a:cs typeface="Arial" panose="020B0604020202020204" pitchFamily="34" charset="0"/>
              </a:defRPr>
            </a:lvl3pPr>
            <a:lvl4pPr marL="1600200" indent="-228600">
              <a:defRPr>
                <a:solidFill>
                  <a:schemeClr val="tx1"/>
                </a:solidFill>
                <a:latin typeface="Cooper Black" panose="0208090404030B020404" pitchFamily="18" charset="0"/>
                <a:cs typeface="Arial" panose="020B0604020202020204" pitchFamily="34" charset="0"/>
              </a:defRPr>
            </a:lvl4pPr>
            <a:lvl5pPr marL="2057400" indent="-228600">
              <a:defRPr>
                <a:solidFill>
                  <a:schemeClr val="tx1"/>
                </a:solidFill>
                <a:latin typeface="Cooper Black" panose="0208090404030B0204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ooper Black" panose="0208090404030B0204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ooper Black" panose="0208090404030B0204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ooper Black" panose="0208090404030B0204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ooper Black" panose="0208090404030B020404" pitchFamily="18" charset="0"/>
                <a:cs typeface="Arial" panose="020B0604020202020204" pitchFamily="34" charset="0"/>
              </a:defRPr>
            </a:lvl9pPr>
          </a:lstStyle>
          <a:p>
            <a:pPr algn="ctr"/>
            <a:r>
              <a:rPr lang="en-US" altLang="en-US" dirty="0">
                <a:solidFill>
                  <a:srgbClr val="FF0000"/>
                </a:solidFill>
              </a:rPr>
              <a:t>6. My Organization “Judea” Area (County) Community Ministry and Outreach Web App</a:t>
            </a:r>
          </a:p>
        </p:txBody>
      </p:sp>
    </p:spTree>
  </p:cSld>
  <p:clrMapOvr>
    <a:masterClrMapping/>
  </p:clrMapOvr>
  <p:transition advClick="0" advTm="3000"/>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2">
            <a:extLst>
              <a:ext uri="{FF2B5EF4-FFF2-40B4-BE49-F238E27FC236}">
                <a16:creationId xmlns:a16="http://schemas.microsoft.com/office/drawing/2014/main" id="{29E8854D-05BA-435C-C3F1-855BCDE1BD3F}"/>
              </a:ext>
            </a:extLst>
          </p:cNvPr>
          <p:cNvSpPr txBox="1">
            <a:spLocks noChangeArrowheads="1"/>
          </p:cNvSpPr>
          <p:nvPr/>
        </p:nvSpPr>
        <p:spPr bwMode="auto">
          <a:xfrm>
            <a:off x="9067800" y="5040313"/>
            <a:ext cx="457200" cy="276225"/>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768350">
              <a:spcBef>
                <a:spcPct val="20000"/>
              </a:spcBef>
              <a:buChar char="•"/>
              <a:defRPr sz="2700">
                <a:solidFill>
                  <a:schemeClr val="tx1"/>
                </a:solidFill>
                <a:latin typeface="Arial" panose="020B0604020202020204" pitchFamily="34" charset="0"/>
                <a:cs typeface="Arial" panose="020B0604020202020204" pitchFamily="34" charset="0"/>
              </a:defRPr>
            </a:lvl1pPr>
            <a:lvl2pPr marL="622300" indent="-238125" defTabSz="768350">
              <a:spcBef>
                <a:spcPct val="20000"/>
              </a:spcBef>
              <a:buChar char="–"/>
              <a:defRPr sz="2300">
                <a:solidFill>
                  <a:schemeClr val="tx1"/>
                </a:solidFill>
                <a:latin typeface="Arial" panose="020B0604020202020204" pitchFamily="34" charset="0"/>
                <a:cs typeface="Arial" panose="020B0604020202020204" pitchFamily="34" charset="0"/>
              </a:defRPr>
            </a:lvl2pPr>
            <a:lvl3pPr marL="958850" indent="-190500" defTabSz="768350">
              <a:spcBef>
                <a:spcPct val="20000"/>
              </a:spcBef>
              <a:buChar char="•"/>
              <a:defRPr sz="2000">
                <a:solidFill>
                  <a:schemeClr val="tx1"/>
                </a:solidFill>
                <a:latin typeface="Arial" panose="020B0604020202020204" pitchFamily="34" charset="0"/>
                <a:cs typeface="Arial" panose="020B0604020202020204" pitchFamily="34" charset="0"/>
              </a:defRPr>
            </a:lvl3pPr>
            <a:lvl4pPr marL="1343025" indent="-192088" defTabSz="768350">
              <a:spcBef>
                <a:spcPct val="20000"/>
              </a:spcBef>
              <a:buChar char="–"/>
              <a:defRPr sz="1700">
                <a:solidFill>
                  <a:schemeClr val="tx1"/>
                </a:solidFill>
                <a:latin typeface="Arial" panose="020B0604020202020204" pitchFamily="34" charset="0"/>
                <a:cs typeface="Arial" panose="020B0604020202020204" pitchFamily="34" charset="0"/>
              </a:defRPr>
            </a:lvl4pPr>
            <a:lvl5pPr marL="1727200" indent="-192088" defTabSz="768350">
              <a:spcBef>
                <a:spcPct val="20000"/>
              </a:spcBef>
              <a:buChar char="»"/>
              <a:defRPr sz="1700">
                <a:solidFill>
                  <a:schemeClr val="tx1"/>
                </a:solidFill>
                <a:latin typeface="Arial" panose="020B0604020202020204" pitchFamily="34" charset="0"/>
                <a:cs typeface="Arial" panose="020B0604020202020204" pitchFamily="34" charset="0"/>
              </a:defRPr>
            </a:lvl5pPr>
            <a:lvl6pPr marL="2184400"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6pPr>
            <a:lvl7pPr marL="2641600"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7pPr>
            <a:lvl8pPr marL="3098800"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8pPr>
            <a:lvl9pPr marL="3556000"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1200">
                <a:latin typeface="Arial Black" panose="020B0A04020102020204" pitchFamily="34" charset="0"/>
              </a:rPr>
              <a:t>11</a:t>
            </a:r>
          </a:p>
        </p:txBody>
      </p:sp>
      <p:sp>
        <p:nvSpPr>
          <p:cNvPr id="25603" name="Text Box 5">
            <a:extLst>
              <a:ext uri="{FF2B5EF4-FFF2-40B4-BE49-F238E27FC236}">
                <a16:creationId xmlns:a16="http://schemas.microsoft.com/office/drawing/2014/main" id="{E5181D4F-8DEF-0883-EC48-A10618DBBC57}"/>
              </a:ext>
            </a:extLst>
          </p:cNvPr>
          <p:cNvSpPr txBox="1">
            <a:spLocks noChangeArrowheads="1"/>
          </p:cNvSpPr>
          <p:nvPr/>
        </p:nvSpPr>
        <p:spPr bwMode="auto">
          <a:xfrm>
            <a:off x="608013" y="996950"/>
            <a:ext cx="8842375" cy="1870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8856" tIns="34429" rIns="68856" bIns="34429">
            <a:spAutoFit/>
          </a:bodyPr>
          <a:lstStyle>
            <a:lvl1pPr marL="457200" indent="-457200" defTabSz="768350">
              <a:spcBef>
                <a:spcPct val="20000"/>
              </a:spcBef>
              <a:buChar char="•"/>
              <a:defRPr sz="2700">
                <a:solidFill>
                  <a:schemeClr val="tx1"/>
                </a:solidFill>
                <a:latin typeface="Arial" panose="020B0604020202020204" pitchFamily="34" charset="0"/>
                <a:cs typeface="Arial" panose="020B0604020202020204" pitchFamily="34" charset="0"/>
              </a:defRPr>
            </a:lvl1pPr>
            <a:lvl2pPr marL="800100" indent="-457200" defTabSz="768350">
              <a:spcBef>
                <a:spcPct val="20000"/>
              </a:spcBef>
              <a:buChar char="–"/>
              <a:defRPr sz="2300">
                <a:solidFill>
                  <a:schemeClr val="tx1"/>
                </a:solidFill>
                <a:latin typeface="Arial" panose="020B0604020202020204" pitchFamily="34" charset="0"/>
                <a:cs typeface="Arial" panose="020B0604020202020204" pitchFamily="34" charset="0"/>
              </a:defRPr>
            </a:lvl2pPr>
            <a:lvl3pPr marL="1146175" indent="-457200" defTabSz="768350">
              <a:spcBef>
                <a:spcPct val="20000"/>
              </a:spcBef>
              <a:buChar char="•"/>
              <a:defRPr sz="2000">
                <a:solidFill>
                  <a:schemeClr val="tx1"/>
                </a:solidFill>
                <a:latin typeface="Arial" panose="020B0604020202020204" pitchFamily="34" charset="0"/>
                <a:cs typeface="Arial" panose="020B0604020202020204" pitchFamily="34" charset="0"/>
              </a:defRPr>
            </a:lvl3pPr>
            <a:lvl4pPr marL="1490663" indent="-457200" defTabSz="768350">
              <a:spcBef>
                <a:spcPct val="20000"/>
              </a:spcBef>
              <a:buChar char="–"/>
              <a:defRPr sz="1700">
                <a:solidFill>
                  <a:schemeClr val="tx1"/>
                </a:solidFill>
                <a:latin typeface="Arial" panose="020B0604020202020204" pitchFamily="34" charset="0"/>
                <a:cs typeface="Arial" panose="020B0604020202020204" pitchFamily="34" charset="0"/>
              </a:defRPr>
            </a:lvl4pPr>
            <a:lvl5pPr marL="1835150" indent="-457200" defTabSz="768350">
              <a:spcBef>
                <a:spcPct val="20000"/>
              </a:spcBef>
              <a:buChar char="»"/>
              <a:defRPr sz="1700">
                <a:solidFill>
                  <a:schemeClr val="tx1"/>
                </a:solidFill>
                <a:latin typeface="Arial" panose="020B0604020202020204" pitchFamily="34" charset="0"/>
                <a:cs typeface="Arial" panose="020B0604020202020204" pitchFamily="34" charset="0"/>
              </a:defRPr>
            </a:lvl5pPr>
            <a:lvl6pPr marL="2292350" indent="-457200"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6pPr>
            <a:lvl7pPr marL="2749550" indent="-457200"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7pPr>
            <a:lvl8pPr marL="3206750" indent="-457200"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8pPr>
            <a:lvl9pPr marL="3663950" indent="-457200"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1800" dirty="0">
                <a:latin typeface="Cooper Black" panose="0208090404030B020404" pitchFamily="18" charset="0"/>
              </a:rPr>
              <a:t>	4. Periodically meet with your team to review your Up-To-Date list of possible tasks, prioritize the tasks, schedule each task and perform them in a timely manner.</a:t>
            </a:r>
          </a:p>
          <a:p>
            <a:pPr eaLnBrk="1" hangingPunct="1">
              <a:spcBef>
                <a:spcPct val="50000"/>
              </a:spcBef>
              <a:buFontTx/>
              <a:buNone/>
            </a:pPr>
            <a:r>
              <a:rPr lang="en-US" altLang="en-US" sz="1800" dirty="0">
                <a:latin typeface="Cooper Black" panose="0208090404030B020404" pitchFamily="18" charset="0"/>
              </a:rPr>
              <a:t>	5. You as the App Leader, and Assistant Leader will need to coordinate with the sponsoring Association and participating Church leaders to stay connected and keep them informed of current status.</a:t>
            </a:r>
          </a:p>
        </p:txBody>
      </p:sp>
      <p:sp>
        <p:nvSpPr>
          <p:cNvPr id="2" name="TextBox 1">
            <a:extLst>
              <a:ext uri="{FF2B5EF4-FFF2-40B4-BE49-F238E27FC236}">
                <a16:creationId xmlns:a16="http://schemas.microsoft.com/office/drawing/2014/main" id="{BD2E4ADD-B7FB-341B-9C44-1B1F84EB801B}"/>
              </a:ext>
            </a:extLst>
          </p:cNvPr>
          <p:cNvSpPr txBox="1">
            <a:spLocks noChangeArrowheads="1"/>
          </p:cNvSpPr>
          <p:nvPr/>
        </p:nvSpPr>
        <p:spPr bwMode="auto">
          <a:xfrm>
            <a:off x="762000" y="86083"/>
            <a:ext cx="8382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oper Black" panose="0208090404030B020404" pitchFamily="18" charset="0"/>
                <a:cs typeface="Arial" panose="020B0604020202020204" pitchFamily="34" charset="0"/>
              </a:defRPr>
            </a:lvl1pPr>
            <a:lvl2pPr marL="742950" indent="-285750">
              <a:defRPr>
                <a:solidFill>
                  <a:schemeClr val="tx1"/>
                </a:solidFill>
                <a:latin typeface="Cooper Black" panose="0208090404030B020404" pitchFamily="18" charset="0"/>
                <a:cs typeface="Arial" panose="020B0604020202020204" pitchFamily="34" charset="0"/>
              </a:defRPr>
            </a:lvl2pPr>
            <a:lvl3pPr marL="1143000" indent="-228600">
              <a:defRPr>
                <a:solidFill>
                  <a:schemeClr val="tx1"/>
                </a:solidFill>
                <a:latin typeface="Cooper Black" panose="0208090404030B020404" pitchFamily="18" charset="0"/>
                <a:cs typeface="Arial" panose="020B0604020202020204" pitchFamily="34" charset="0"/>
              </a:defRPr>
            </a:lvl3pPr>
            <a:lvl4pPr marL="1600200" indent="-228600">
              <a:defRPr>
                <a:solidFill>
                  <a:schemeClr val="tx1"/>
                </a:solidFill>
                <a:latin typeface="Cooper Black" panose="0208090404030B020404" pitchFamily="18" charset="0"/>
                <a:cs typeface="Arial" panose="020B0604020202020204" pitchFamily="34" charset="0"/>
              </a:defRPr>
            </a:lvl4pPr>
            <a:lvl5pPr marL="2057400" indent="-228600">
              <a:defRPr>
                <a:solidFill>
                  <a:schemeClr val="tx1"/>
                </a:solidFill>
                <a:latin typeface="Cooper Black" panose="0208090404030B0204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ooper Black" panose="0208090404030B0204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ooper Black" panose="0208090404030B0204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ooper Black" panose="0208090404030B0204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ooper Black" panose="0208090404030B020404" pitchFamily="18" charset="0"/>
                <a:cs typeface="Arial" panose="020B0604020202020204" pitchFamily="34" charset="0"/>
              </a:defRPr>
            </a:lvl9pPr>
          </a:lstStyle>
          <a:p>
            <a:pPr algn="ctr"/>
            <a:r>
              <a:rPr lang="en-US" altLang="en-US" dirty="0">
                <a:solidFill>
                  <a:srgbClr val="FF0000"/>
                </a:solidFill>
              </a:rPr>
              <a:t>6. My Organization “Judea” Area (County) Community Ministry and Outreach Webb App</a:t>
            </a:r>
          </a:p>
        </p:txBody>
      </p:sp>
    </p:spTree>
  </p:cSld>
  <p:clrMapOvr>
    <a:masterClrMapping/>
  </p:clrMapOvr>
  <p:transition advClick="0" advTm="3000"/>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2">
            <a:extLst>
              <a:ext uri="{FF2B5EF4-FFF2-40B4-BE49-F238E27FC236}">
                <a16:creationId xmlns:a16="http://schemas.microsoft.com/office/drawing/2014/main" id="{A83EAE96-C3D4-D73B-6311-171C5EB44D1E}"/>
              </a:ext>
            </a:extLst>
          </p:cNvPr>
          <p:cNvSpPr txBox="1">
            <a:spLocks noChangeArrowheads="1"/>
          </p:cNvSpPr>
          <p:nvPr/>
        </p:nvSpPr>
        <p:spPr bwMode="auto">
          <a:xfrm>
            <a:off x="9067800" y="5040313"/>
            <a:ext cx="457200" cy="282575"/>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768350">
              <a:spcBef>
                <a:spcPct val="20000"/>
              </a:spcBef>
              <a:buChar char="•"/>
              <a:defRPr sz="2700">
                <a:solidFill>
                  <a:schemeClr val="tx1"/>
                </a:solidFill>
                <a:latin typeface="Arial" panose="020B0604020202020204" pitchFamily="34" charset="0"/>
                <a:cs typeface="Arial" panose="020B0604020202020204" pitchFamily="34" charset="0"/>
              </a:defRPr>
            </a:lvl1pPr>
            <a:lvl2pPr marL="622300" indent="-238125" defTabSz="768350">
              <a:spcBef>
                <a:spcPct val="20000"/>
              </a:spcBef>
              <a:buChar char="–"/>
              <a:defRPr sz="2300">
                <a:solidFill>
                  <a:schemeClr val="tx1"/>
                </a:solidFill>
                <a:latin typeface="Arial" panose="020B0604020202020204" pitchFamily="34" charset="0"/>
                <a:cs typeface="Arial" panose="020B0604020202020204" pitchFamily="34" charset="0"/>
              </a:defRPr>
            </a:lvl2pPr>
            <a:lvl3pPr marL="958850" indent="-190500" defTabSz="768350">
              <a:spcBef>
                <a:spcPct val="20000"/>
              </a:spcBef>
              <a:buChar char="•"/>
              <a:defRPr sz="2000">
                <a:solidFill>
                  <a:schemeClr val="tx1"/>
                </a:solidFill>
                <a:latin typeface="Arial" panose="020B0604020202020204" pitchFamily="34" charset="0"/>
                <a:cs typeface="Arial" panose="020B0604020202020204" pitchFamily="34" charset="0"/>
              </a:defRPr>
            </a:lvl3pPr>
            <a:lvl4pPr marL="1343025" indent="-192088" defTabSz="768350">
              <a:spcBef>
                <a:spcPct val="20000"/>
              </a:spcBef>
              <a:buChar char="–"/>
              <a:defRPr sz="1700">
                <a:solidFill>
                  <a:schemeClr val="tx1"/>
                </a:solidFill>
                <a:latin typeface="Arial" panose="020B0604020202020204" pitchFamily="34" charset="0"/>
                <a:cs typeface="Arial" panose="020B0604020202020204" pitchFamily="34" charset="0"/>
              </a:defRPr>
            </a:lvl4pPr>
            <a:lvl5pPr marL="1727200" indent="-192088" defTabSz="768350">
              <a:spcBef>
                <a:spcPct val="20000"/>
              </a:spcBef>
              <a:buChar char="»"/>
              <a:defRPr sz="1700">
                <a:solidFill>
                  <a:schemeClr val="tx1"/>
                </a:solidFill>
                <a:latin typeface="Arial" panose="020B0604020202020204" pitchFamily="34" charset="0"/>
                <a:cs typeface="Arial" panose="020B0604020202020204" pitchFamily="34" charset="0"/>
              </a:defRPr>
            </a:lvl5pPr>
            <a:lvl6pPr marL="2184400"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6pPr>
            <a:lvl7pPr marL="2641600"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7pPr>
            <a:lvl8pPr marL="3098800"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8pPr>
            <a:lvl9pPr marL="3556000"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1200">
                <a:latin typeface="Arial Black" panose="020B0A04020102020204" pitchFamily="34" charset="0"/>
              </a:rPr>
              <a:t>12</a:t>
            </a:r>
          </a:p>
        </p:txBody>
      </p:sp>
      <p:sp>
        <p:nvSpPr>
          <p:cNvPr id="3" name="Text Box 3">
            <a:extLst>
              <a:ext uri="{FF2B5EF4-FFF2-40B4-BE49-F238E27FC236}">
                <a16:creationId xmlns:a16="http://schemas.microsoft.com/office/drawing/2014/main" id="{1CC25A19-0494-2433-B3B2-84A9BA01C751}"/>
              </a:ext>
            </a:extLst>
          </p:cNvPr>
          <p:cNvSpPr txBox="1">
            <a:spLocks noChangeArrowheads="1"/>
          </p:cNvSpPr>
          <p:nvPr/>
        </p:nvSpPr>
        <p:spPr bwMode="auto">
          <a:xfrm>
            <a:off x="608013" y="814388"/>
            <a:ext cx="8842375" cy="4225925"/>
          </a:xfrm>
          <a:prstGeom prst="rect">
            <a:avLst/>
          </a:prstGeom>
          <a:noFill/>
          <a:ln>
            <a:noFill/>
          </a:ln>
          <a:effectLst/>
        </p:spPr>
        <p:txBody>
          <a:bodyPr lIns="68856" tIns="34429" rIns="68856" bIns="34429">
            <a:spAutoFit/>
          </a:bodyPr>
          <a:lstStyle>
            <a:defPPr>
              <a:defRPr lang="en-US"/>
            </a:defPPr>
            <a:lvl1pPr algn="l" rtl="0" eaLnBrk="0" fontAlgn="base" hangingPunct="0">
              <a:spcBef>
                <a:spcPct val="0"/>
              </a:spcBef>
              <a:spcAft>
                <a:spcPct val="0"/>
              </a:spcAft>
              <a:defRPr kern="1200">
                <a:solidFill>
                  <a:schemeClr val="tx1"/>
                </a:solidFill>
                <a:latin typeface="Cooper Black" panose="0208090404030B020404" pitchFamily="18"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Cooper Black" panose="0208090404030B020404" pitchFamily="18"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Cooper Black" panose="0208090404030B020404" pitchFamily="18"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Cooper Black" panose="0208090404030B020404" pitchFamily="18"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Cooper Black" panose="0208090404030B020404" pitchFamily="18" charset="0"/>
                <a:ea typeface="+mn-ea"/>
                <a:cs typeface="Arial" panose="020B0604020202020204" pitchFamily="34" charset="0"/>
              </a:defRPr>
            </a:lvl5pPr>
            <a:lvl6pPr marL="2286000" algn="l" defTabSz="914400" rtl="0" eaLnBrk="1" latinLnBrk="0" hangingPunct="1">
              <a:defRPr kern="1200">
                <a:solidFill>
                  <a:schemeClr val="tx1"/>
                </a:solidFill>
                <a:latin typeface="Cooper Black" panose="0208090404030B020404" pitchFamily="18" charset="0"/>
                <a:ea typeface="+mn-ea"/>
                <a:cs typeface="Arial" panose="020B0604020202020204" pitchFamily="34" charset="0"/>
              </a:defRPr>
            </a:lvl6pPr>
            <a:lvl7pPr marL="2743200" algn="l" defTabSz="914400" rtl="0" eaLnBrk="1" latinLnBrk="0" hangingPunct="1">
              <a:defRPr kern="1200">
                <a:solidFill>
                  <a:schemeClr val="tx1"/>
                </a:solidFill>
                <a:latin typeface="Cooper Black" panose="0208090404030B020404" pitchFamily="18" charset="0"/>
                <a:ea typeface="+mn-ea"/>
                <a:cs typeface="Arial" panose="020B0604020202020204" pitchFamily="34" charset="0"/>
              </a:defRPr>
            </a:lvl7pPr>
            <a:lvl8pPr marL="3200400" algn="l" defTabSz="914400" rtl="0" eaLnBrk="1" latinLnBrk="0" hangingPunct="1">
              <a:defRPr kern="1200">
                <a:solidFill>
                  <a:schemeClr val="tx1"/>
                </a:solidFill>
                <a:latin typeface="Cooper Black" panose="0208090404030B020404" pitchFamily="18" charset="0"/>
                <a:ea typeface="+mn-ea"/>
                <a:cs typeface="Arial" panose="020B0604020202020204" pitchFamily="34" charset="0"/>
              </a:defRPr>
            </a:lvl8pPr>
            <a:lvl9pPr marL="3657600" algn="l" defTabSz="914400" rtl="0" eaLnBrk="1" latinLnBrk="0" hangingPunct="1">
              <a:defRPr kern="1200">
                <a:solidFill>
                  <a:schemeClr val="tx1"/>
                </a:solidFill>
                <a:latin typeface="Cooper Black" panose="0208090404030B020404" pitchFamily="18" charset="0"/>
                <a:ea typeface="+mn-ea"/>
                <a:cs typeface="Arial" panose="020B0604020202020204" pitchFamily="34" charset="0"/>
              </a:defRPr>
            </a:lvl9pPr>
          </a:lstStyle>
          <a:p>
            <a:pPr eaLnBrk="1" hangingPunct="1">
              <a:spcBef>
                <a:spcPct val="50000"/>
              </a:spcBef>
              <a:defRPr/>
            </a:pPr>
            <a:r>
              <a:rPr lang="en-US" altLang="en-US" dirty="0"/>
              <a:t>Use the following QR codes to view the Bible Video, or  to Donate.  </a:t>
            </a:r>
            <a:endParaRPr lang="en-US" altLang="en-US" sz="1200" dirty="0">
              <a:solidFill>
                <a:schemeClr val="accent1">
                  <a:lumMod val="75000"/>
                </a:schemeClr>
              </a:solidFill>
            </a:endParaRPr>
          </a:p>
          <a:p>
            <a:pPr eaLnBrk="1" hangingPunct="1">
              <a:spcBef>
                <a:spcPct val="50000"/>
              </a:spcBef>
              <a:defRPr/>
            </a:pPr>
            <a:endParaRPr lang="en-US" altLang="en-US" sz="1200" dirty="0">
              <a:solidFill>
                <a:schemeClr val="accent1">
                  <a:lumMod val="75000"/>
                </a:schemeClr>
              </a:solidFill>
            </a:endParaRPr>
          </a:p>
          <a:p>
            <a:pPr eaLnBrk="1" hangingPunct="1">
              <a:spcBef>
                <a:spcPct val="50000"/>
              </a:spcBef>
              <a:defRPr/>
            </a:pPr>
            <a:r>
              <a:rPr lang="en-US" altLang="en-US" sz="1200" dirty="0">
                <a:solidFill>
                  <a:schemeClr val="accent1">
                    <a:lumMod val="75000"/>
                  </a:schemeClr>
                </a:solidFill>
              </a:rPr>
              <a:t>		</a:t>
            </a:r>
            <a:r>
              <a:rPr lang="en-US" altLang="en-US" sz="1200" dirty="0">
                <a:solidFill>
                  <a:srgbClr val="FF0000"/>
                </a:solidFill>
              </a:rPr>
              <a:t>Video </a:t>
            </a:r>
            <a:endParaRPr lang="en-US" altLang="en-US" sz="1200" dirty="0">
              <a:solidFill>
                <a:schemeClr val="accent1">
                  <a:lumMod val="75000"/>
                </a:schemeClr>
              </a:solidFill>
            </a:endParaRPr>
          </a:p>
          <a:p>
            <a:pPr eaLnBrk="1" hangingPunct="1">
              <a:spcBef>
                <a:spcPct val="50000"/>
              </a:spcBef>
              <a:defRPr/>
            </a:pPr>
            <a:r>
              <a:rPr lang="en-US" altLang="en-US" sz="1200" dirty="0">
                <a:solidFill>
                  <a:schemeClr val="accent1">
                    <a:lumMod val="75000"/>
                  </a:schemeClr>
                </a:solidFill>
              </a:rPr>
              <a:t>                   </a:t>
            </a:r>
            <a:r>
              <a:rPr lang="en-US" altLang="en-US" sz="1200" dirty="0">
                <a:solidFill>
                  <a:srgbClr val="FF0000"/>
                </a:solidFill>
              </a:rPr>
              <a:t>Video</a:t>
            </a:r>
          </a:p>
          <a:p>
            <a:pPr eaLnBrk="1" hangingPunct="1">
              <a:spcBef>
                <a:spcPct val="50000"/>
              </a:spcBef>
              <a:defRPr/>
            </a:pPr>
            <a:r>
              <a:rPr lang="en-US" altLang="en-US" sz="1200" dirty="0">
                <a:solidFill>
                  <a:schemeClr val="accent1">
                    <a:lumMod val="75000"/>
                  </a:schemeClr>
                </a:solidFill>
              </a:rPr>
              <a:t>                                                                                 </a:t>
            </a:r>
            <a:r>
              <a:rPr lang="en-US" altLang="en-US" sz="1200" dirty="0">
                <a:solidFill>
                  <a:srgbClr val="FF0000"/>
                </a:solidFill>
              </a:rPr>
              <a:t>Become a Cloud4Christ Founder,                       </a:t>
            </a:r>
          </a:p>
          <a:p>
            <a:pPr eaLnBrk="1" hangingPunct="1">
              <a:spcBef>
                <a:spcPct val="50000"/>
              </a:spcBef>
              <a:defRPr/>
            </a:pPr>
            <a:r>
              <a:rPr lang="en-US" altLang="en-US" sz="1200" dirty="0">
                <a:solidFill>
                  <a:srgbClr val="FF0000"/>
                </a:solidFill>
              </a:rPr>
              <a:t>                                                                                 and be one of a 1000 $10.00/Month</a:t>
            </a:r>
          </a:p>
          <a:p>
            <a:pPr eaLnBrk="1" hangingPunct="1">
              <a:spcBef>
                <a:spcPct val="50000"/>
              </a:spcBef>
              <a:defRPr/>
            </a:pPr>
            <a:r>
              <a:rPr lang="en-US" altLang="en-US" sz="1200" dirty="0">
                <a:solidFill>
                  <a:srgbClr val="FF0000"/>
                </a:solidFill>
              </a:rPr>
              <a:t>                                                                                 Contributors.</a:t>
            </a:r>
          </a:p>
          <a:p>
            <a:pPr eaLnBrk="1" hangingPunct="1">
              <a:spcBef>
                <a:spcPct val="50000"/>
              </a:spcBef>
              <a:defRPr/>
            </a:pPr>
            <a:r>
              <a:rPr lang="en-US" altLang="en-US" sz="1200" dirty="0">
                <a:solidFill>
                  <a:srgbClr val="FF0000"/>
                </a:solidFill>
              </a:rPr>
              <a:t>                                                                                                                                                                                        	</a:t>
            </a:r>
          </a:p>
          <a:p>
            <a:pPr eaLnBrk="1" hangingPunct="1">
              <a:spcBef>
                <a:spcPct val="50000"/>
              </a:spcBef>
              <a:defRPr/>
            </a:pPr>
            <a:r>
              <a:rPr lang="en-US" altLang="en-US" sz="1200" dirty="0">
                <a:solidFill>
                  <a:srgbClr val="FF0000"/>
                </a:solidFill>
              </a:rPr>
              <a:t>                   Donate</a:t>
            </a:r>
            <a:endParaRPr lang="en-US" altLang="en-US" sz="1200" dirty="0">
              <a:solidFill>
                <a:schemeClr val="accent1">
                  <a:lumMod val="75000"/>
                </a:schemeClr>
              </a:solidFill>
            </a:endParaRPr>
          </a:p>
          <a:p>
            <a:pPr eaLnBrk="1" hangingPunct="1">
              <a:spcBef>
                <a:spcPct val="50000"/>
              </a:spcBef>
              <a:defRPr/>
            </a:pPr>
            <a:r>
              <a:rPr lang="en-US" altLang="en-US" sz="1200" dirty="0">
                <a:solidFill>
                  <a:schemeClr val="accent1">
                    <a:lumMod val="75000"/>
                  </a:schemeClr>
                </a:solidFill>
              </a:rPr>
              <a:t>                   </a:t>
            </a:r>
            <a:r>
              <a:rPr lang="en-US" altLang="en-US" sz="1200" dirty="0">
                <a:solidFill>
                  <a:srgbClr val="FF0000"/>
                </a:solidFill>
              </a:rPr>
              <a:t>General</a:t>
            </a:r>
          </a:p>
          <a:p>
            <a:pPr eaLnBrk="1" hangingPunct="1">
              <a:spcBef>
                <a:spcPct val="50000"/>
              </a:spcBef>
              <a:defRPr/>
            </a:pPr>
            <a:endParaRPr lang="en-US" altLang="en-US" dirty="0"/>
          </a:p>
          <a:p>
            <a:pPr eaLnBrk="1" hangingPunct="1">
              <a:spcBef>
                <a:spcPct val="50000"/>
              </a:spcBef>
              <a:defRPr/>
            </a:pPr>
            <a:r>
              <a:rPr lang="en-US" altLang="en-US" dirty="0"/>
              <a:t>Use the above QR codes to “Donate to the Non-profit Grace Technology Organization, as a tax-deductible contribution. Note: you may use a Debit Card, Credit Card, Pay Pal, etc.</a:t>
            </a:r>
            <a:endParaRPr lang="en-US" altLang="en-US" b="1" dirty="0"/>
          </a:p>
        </p:txBody>
      </p:sp>
      <p:pic>
        <p:nvPicPr>
          <p:cNvPr id="26628" name="Picture 3" descr="A qr code with a tree in the middle&#10;&#10;Description automatically generated">
            <a:extLst>
              <a:ext uri="{FF2B5EF4-FFF2-40B4-BE49-F238E27FC236}">
                <a16:creationId xmlns:a16="http://schemas.microsoft.com/office/drawing/2014/main" id="{F969D9C8-7281-BEA1-21B3-8DD61F925D2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93925" y="1160463"/>
            <a:ext cx="1092200" cy="1165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29" name="Picture 4" descr="A qr code with a cross and a cross&#10;&#10;Description automatically generated">
            <a:extLst>
              <a:ext uri="{FF2B5EF4-FFF2-40B4-BE49-F238E27FC236}">
                <a16:creationId xmlns:a16="http://schemas.microsoft.com/office/drawing/2014/main" id="{2BE54ACC-66EB-336A-4CBF-97F10CF5105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97100" y="2538413"/>
            <a:ext cx="1181100" cy="1181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30" name="Picture 5" descr="A qr code with a cross and anchor&#10;&#10;Description automatically generated">
            <a:extLst>
              <a:ext uri="{FF2B5EF4-FFF2-40B4-BE49-F238E27FC236}">
                <a16:creationId xmlns:a16="http://schemas.microsoft.com/office/drawing/2014/main" id="{DB03E866-B226-21F3-2122-2D9FB2DB8F4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40513" y="1760538"/>
            <a:ext cx="1103312" cy="1181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a:extLst>
              <a:ext uri="{FF2B5EF4-FFF2-40B4-BE49-F238E27FC236}">
                <a16:creationId xmlns:a16="http://schemas.microsoft.com/office/drawing/2014/main" id="{94DABAF7-04FA-A4A5-A63A-F93ED1BACD71}"/>
              </a:ext>
            </a:extLst>
          </p:cNvPr>
          <p:cNvSpPr txBox="1">
            <a:spLocks noChangeArrowheads="1"/>
          </p:cNvSpPr>
          <p:nvPr/>
        </p:nvSpPr>
        <p:spPr bwMode="auto">
          <a:xfrm>
            <a:off x="762000" y="86083"/>
            <a:ext cx="8382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oper Black" panose="0208090404030B020404" pitchFamily="18" charset="0"/>
                <a:cs typeface="Arial" panose="020B0604020202020204" pitchFamily="34" charset="0"/>
              </a:defRPr>
            </a:lvl1pPr>
            <a:lvl2pPr marL="742950" indent="-285750">
              <a:defRPr>
                <a:solidFill>
                  <a:schemeClr val="tx1"/>
                </a:solidFill>
                <a:latin typeface="Cooper Black" panose="0208090404030B020404" pitchFamily="18" charset="0"/>
                <a:cs typeface="Arial" panose="020B0604020202020204" pitchFamily="34" charset="0"/>
              </a:defRPr>
            </a:lvl2pPr>
            <a:lvl3pPr marL="1143000" indent="-228600">
              <a:defRPr>
                <a:solidFill>
                  <a:schemeClr val="tx1"/>
                </a:solidFill>
                <a:latin typeface="Cooper Black" panose="0208090404030B020404" pitchFamily="18" charset="0"/>
                <a:cs typeface="Arial" panose="020B0604020202020204" pitchFamily="34" charset="0"/>
              </a:defRPr>
            </a:lvl3pPr>
            <a:lvl4pPr marL="1600200" indent="-228600">
              <a:defRPr>
                <a:solidFill>
                  <a:schemeClr val="tx1"/>
                </a:solidFill>
                <a:latin typeface="Cooper Black" panose="0208090404030B020404" pitchFamily="18" charset="0"/>
                <a:cs typeface="Arial" panose="020B0604020202020204" pitchFamily="34" charset="0"/>
              </a:defRPr>
            </a:lvl4pPr>
            <a:lvl5pPr marL="2057400" indent="-228600">
              <a:defRPr>
                <a:solidFill>
                  <a:schemeClr val="tx1"/>
                </a:solidFill>
                <a:latin typeface="Cooper Black" panose="0208090404030B0204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ooper Black" panose="0208090404030B0204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ooper Black" panose="0208090404030B0204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ooper Black" panose="0208090404030B0204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ooper Black" panose="0208090404030B020404" pitchFamily="18" charset="0"/>
                <a:cs typeface="Arial" panose="020B0604020202020204" pitchFamily="34" charset="0"/>
              </a:defRPr>
            </a:lvl9pPr>
          </a:lstStyle>
          <a:p>
            <a:pPr algn="ctr"/>
            <a:r>
              <a:rPr lang="en-US" altLang="en-US" dirty="0">
                <a:solidFill>
                  <a:srgbClr val="FF0000"/>
                </a:solidFill>
              </a:rPr>
              <a:t>6. My Organization “Judea” Area (County) Community Ministry and Outreach Web App</a:t>
            </a:r>
          </a:p>
        </p:txBody>
      </p:sp>
    </p:spTree>
  </p:cSld>
  <p:clrMapOvr>
    <a:masterClrMapping/>
  </p:clrMapOvr>
  <p:transition advClick="0" advTm="3000"/>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7">
            <a:extLst>
              <a:ext uri="{FF2B5EF4-FFF2-40B4-BE49-F238E27FC236}">
                <a16:creationId xmlns:a16="http://schemas.microsoft.com/office/drawing/2014/main" id="{46EFCBCA-25C0-4F3D-5427-77E0BED1C7D5}"/>
              </a:ext>
            </a:extLst>
          </p:cNvPr>
          <p:cNvSpPr txBox="1">
            <a:spLocks noChangeArrowheads="1"/>
          </p:cNvSpPr>
          <p:nvPr/>
        </p:nvSpPr>
        <p:spPr bwMode="auto">
          <a:xfrm>
            <a:off x="9051925" y="5057775"/>
            <a:ext cx="457200" cy="284163"/>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768350">
              <a:spcBef>
                <a:spcPct val="20000"/>
              </a:spcBef>
              <a:buChar char="•"/>
              <a:defRPr sz="2700">
                <a:solidFill>
                  <a:schemeClr val="tx1"/>
                </a:solidFill>
                <a:latin typeface="Arial" panose="020B0604020202020204" pitchFamily="34" charset="0"/>
                <a:cs typeface="Arial" panose="020B0604020202020204" pitchFamily="34" charset="0"/>
              </a:defRPr>
            </a:lvl1pPr>
            <a:lvl2pPr marL="622300" indent="-238125" defTabSz="768350">
              <a:spcBef>
                <a:spcPct val="20000"/>
              </a:spcBef>
              <a:buChar char="–"/>
              <a:defRPr sz="2300">
                <a:solidFill>
                  <a:schemeClr val="tx1"/>
                </a:solidFill>
                <a:latin typeface="Arial" panose="020B0604020202020204" pitchFamily="34" charset="0"/>
                <a:cs typeface="Arial" panose="020B0604020202020204" pitchFamily="34" charset="0"/>
              </a:defRPr>
            </a:lvl2pPr>
            <a:lvl3pPr marL="958850" indent="-190500" defTabSz="768350">
              <a:spcBef>
                <a:spcPct val="20000"/>
              </a:spcBef>
              <a:buChar char="•"/>
              <a:defRPr sz="2000">
                <a:solidFill>
                  <a:schemeClr val="tx1"/>
                </a:solidFill>
                <a:latin typeface="Arial" panose="020B0604020202020204" pitchFamily="34" charset="0"/>
                <a:cs typeface="Arial" panose="020B0604020202020204" pitchFamily="34" charset="0"/>
              </a:defRPr>
            </a:lvl3pPr>
            <a:lvl4pPr marL="1343025" indent="-192088" defTabSz="768350">
              <a:spcBef>
                <a:spcPct val="20000"/>
              </a:spcBef>
              <a:buChar char="–"/>
              <a:defRPr sz="1700">
                <a:solidFill>
                  <a:schemeClr val="tx1"/>
                </a:solidFill>
                <a:latin typeface="Arial" panose="020B0604020202020204" pitchFamily="34" charset="0"/>
                <a:cs typeface="Arial" panose="020B0604020202020204" pitchFamily="34" charset="0"/>
              </a:defRPr>
            </a:lvl4pPr>
            <a:lvl5pPr marL="1727200" indent="-192088" defTabSz="768350">
              <a:spcBef>
                <a:spcPct val="20000"/>
              </a:spcBef>
              <a:buChar char="»"/>
              <a:defRPr sz="1700">
                <a:solidFill>
                  <a:schemeClr val="tx1"/>
                </a:solidFill>
                <a:latin typeface="Arial" panose="020B0604020202020204" pitchFamily="34" charset="0"/>
                <a:cs typeface="Arial" panose="020B0604020202020204" pitchFamily="34" charset="0"/>
              </a:defRPr>
            </a:lvl5pPr>
            <a:lvl6pPr marL="2184400"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6pPr>
            <a:lvl7pPr marL="2641600"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7pPr>
            <a:lvl8pPr marL="3098800"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8pPr>
            <a:lvl9pPr marL="3556000"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1200">
                <a:latin typeface="Arial Black" panose="020B0A04020102020204" pitchFamily="34" charset="0"/>
              </a:rPr>
              <a:t>2</a:t>
            </a:r>
          </a:p>
        </p:txBody>
      </p:sp>
      <p:sp>
        <p:nvSpPr>
          <p:cNvPr id="15364" name="Text Box 5">
            <a:extLst>
              <a:ext uri="{FF2B5EF4-FFF2-40B4-BE49-F238E27FC236}">
                <a16:creationId xmlns:a16="http://schemas.microsoft.com/office/drawing/2014/main" id="{FF5BACC8-458E-DFBE-B010-AF669557EB28}"/>
              </a:ext>
            </a:extLst>
          </p:cNvPr>
          <p:cNvSpPr txBox="1">
            <a:spLocks noChangeArrowheads="1"/>
          </p:cNvSpPr>
          <p:nvPr/>
        </p:nvSpPr>
        <p:spPr bwMode="auto">
          <a:xfrm>
            <a:off x="685800" y="1001713"/>
            <a:ext cx="8789988" cy="40014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6577" tIns="38289" rIns="76577" bIns="38289">
            <a:spAutoFit/>
          </a:bodyPr>
          <a:lstStyle>
            <a:lvl1pPr defTabSz="768350">
              <a:spcBef>
                <a:spcPct val="20000"/>
              </a:spcBef>
              <a:buChar char="•"/>
              <a:defRPr sz="2700">
                <a:solidFill>
                  <a:schemeClr val="tx1"/>
                </a:solidFill>
                <a:latin typeface="Arial" panose="020B0604020202020204" pitchFamily="34" charset="0"/>
                <a:cs typeface="Arial" panose="020B0604020202020204" pitchFamily="34" charset="0"/>
              </a:defRPr>
            </a:lvl1pPr>
            <a:lvl2pPr marL="741363" indent="-342900" defTabSz="768350">
              <a:spcBef>
                <a:spcPct val="20000"/>
              </a:spcBef>
              <a:buChar char="–"/>
              <a:defRPr sz="2300">
                <a:solidFill>
                  <a:schemeClr val="tx1"/>
                </a:solidFill>
                <a:latin typeface="Arial" panose="020B0604020202020204" pitchFamily="34" charset="0"/>
                <a:cs typeface="Arial" panose="020B0604020202020204" pitchFamily="34" charset="0"/>
              </a:defRPr>
            </a:lvl2pPr>
            <a:lvl3pPr marL="1198563" indent="-342900" defTabSz="768350">
              <a:spcBef>
                <a:spcPct val="20000"/>
              </a:spcBef>
              <a:buChar char="•"/>
              <a:defRPr sz="2000">
                <a:solidFill>
                  <a:schemeClr val="tx1"/>
                </a:solidFill>
                <a:latin typeface="Arial" panose="020B0604020202020204" pitchFamily="34" charset="0"/>
                <a:cs typeface="Arial" panose="020B0604020202020204" pitchFamily="34" charset="0"/>
              </a:defRPr>
            </a:lvl3pPr>
            <a:lvl4pPr marL="1655763" indent="-342900" defTabSz="768350">
              <a:spcBef>
                <a:spcPct val="20000"/>
              </a:spcBef>
              <a:buChar char="–"/>
              <a:defRPr sz="1700">
                <a:solidFill>
                  <a:schemeClr val="tx1"/>
                </a:solidFill>
                <a:latin typeface="Arial" panose="020B0604020202020204" pitchFamily="34" charset="0"/>
                <a:cs typeface="Arial" panose="020B0604020202020204" pitchFamily="34" charset="0"/>
              </a:defRPr>
            </a:lvl4pPr>
            <a:lvl5pPr marL="2112963" indent="-342900" defTabSz="768350">
              <a:spcBef>
                <a:spcPct val="20000"/>
              </a:spcBef>
              <a:buChar char="»"/>
              <a:defRPr sz="1700">
                <a:solidFill>
                  <a:schemeClr val="tx1"/>
                </a:solidFill>
                <a:latin typeface="Arial" panose="020B0604020202020204" pitchFamily="34" charset="0"/>
                <a:cs typeface="Arial" panose="020B0604020202020204" pitchFamily="34" charset="0"/>
              </a:defRPr>
            </a:lvl5pPr>
            <a:lvl6pPr marL="2570163" indent="-342900"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6pPr>
            <a:lvl7pPr marL="3027363" indent="-342900"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7pPr>
            <a:lvl8pPr marL="3484563" indent="-342900"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8pPr>
            <a:lvl9pPr marL="3941763" indent="-342900"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1500" u="sng" dirty="0">
                <a:solidFill>
                  <a:srgbClr val="6B6BF9"/>
                </a:solidFill>
                <a:latin typeface="Cooper Black" panose="0208090404030B020404" pitchFamily="18" charset="0"/>
              </a:rPr>
              <a:t>Background:</a:t>
            </a:r>
          </a:p>
          <a:p>
            <a:pPr eaLnBrk="1" hangingPunct="1">
              <a:spcBef>
                <a:spcPct val="50000"/>
              </a:spcBef>
              <a:buFontTx/>
              <a:buNone/>
            </a:pPr>
            <a:r>
              <a:rPr lang="en-US" altLang="en-US" sz="1500" dirty="0">
                <a:latin typeface="Cooper Black" panose="0208090404030B020404" pitchFamily="18" charset="0"/>
              </a:rPr>
              <a:t>This program, along with our other similar Cloud4Christ Web Apps, have their origins in the fact that Winona, my wife, loved and taught children in public, private and religious organizations for 70 years. American Bible Society has published her legacy, and it is recorded on their Face Book and Web Site. Search: American Bible I can’t possibly deliver that many Bibles</a:t>
            </a:r>
          </a:p>
          <a:p>
            <a:pPr eaLnBrk="1" hangingPunct="1">
              <a:spcBef>
                <a:spcPct val="50000"/>
              </a:spcBef>
              <a:buFontTx/>
              <a:buNone/>
            </a:pPr>
            <a:r>
              <a:rPr lang="en-US" altLang="en-US" sz="1500" dirty="0">
                <a:latin typeface="Cooper Black" panose="0208090404030B020404" pitchFamily="18" charset="0"/>
              </a:rPr>
              <a:t>Winona and her husband always had an overwhelming desire to advance the Great Commission by many ways; such as getting the word out, particularly to children. </a:t>
            </a:r>
          </a:p>
          <a:p>
            <a:pPr eaLnBrk="1" hangingPunct="1">
              <a:spcBef>
                <a:spcPct val="50000"/>
              </a:spcBef>
              <a:buFontTx/>
              <a:buNone/>
            </a:pPr>
            <a:r>
              <a:rPr lang="en-US" altLang="en-US" sz="1500" dirty="0">
                <a:latin typeface="Cooper Black" panose="0208090404030B020404" pitchFamily="18" charset="0"/>
              </a:rPr>
              <a:t>It is also based on the belief that every Church Member should participate in fulfilling the Vision to deliver at least one Children’s Picture Bible to every residence, starting in “Jerusalem”, and continuing “To the Uttermost Parts of the World . Every opportunity will also be taken to encourage everyone everywhere to accept Jesus as their Savior and Lord. Of course, every new Christian should be trained and serve faithfully.</a:t>
            </a:r>
          </a:p>
          <a:p>
            <a:pPr eaLnBrk="1" hangingPunct="1">
              <a:spcBef>
                <a:spcPct val="50000"/>
              </a:spcBef>
              <a:buFontTx/>
              <a:buNone/>
            </a:pPr>
            <a:r>
              <a:rPr lang="en-US" altLang="en-US" sz="1500" dirty="0">
                <a:latin typeface="Cooper Black" panose="0208090404030B020404" pitchFamily="18" charset="0"/>
              </a:rPr>
              <a:t>“Judea” Area Community Ministry &amp; Outreach is normally performed by a Church Association Lead Church, with the participation of Member Church volunteers. </a:t>
            </a:r>
          </a:p>
        </p:txBody>
      </p:sp>
      <p:sp>
        <p:nvSpPr>
          <p:cNvPr id="2" name="TextBox 1">
            <a:extLst>
              <a:ext uri="{FF2B5EF4-FFF2-40B4-BE49-F238E27FC236}">
                <a16:creationId xmlns:a16="http://schemas.microsoft.com/office/drawing/2014/main" id="{849F7988-FC1A-829E-112C-579EE2A4BDA0}"/>
              </a:ext>
            </a:extLst>
          </p:cNvPr>
          <p:cNvSpPr txBox="1">
            <a:spLocks noChangeArrowheads="1"/>
          </p:cNvSpPr>
          <p:nvPr/>
        </p:nvSpPr>
        <p:spPr bwMode="auto">
          <a:xfrm>
            <a:off x="762000" y="86083"/>
            <a:ext cx="8382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oper Black" panose="0208090404030B020404" pitchFamily="18" charset="0"/>
                <a:cs typeface="Arial" panose="020B0604020202020204" pitchFamily="34" charset="0"/>
              </a:defRPr>
            </a:lvl1pPr>
            <a:lvl2pPr marL="742950" indent="-285750">
              <a:defRPr>
                <a:solidFill>
                  <a:schemeClr val="tx1"/>
                </a:solidFill>
                <a:latin typeface="Cooper Black" panose="0208090404030B020404" pitchFamily="18" charset="0"/>
                <a:cs typeface="Arial" panose="020B0604020202020204" pitchFamily="34" charset="0"/>
              </a:defRPr>
            </a:lvl2pPr>
            <a:lvl3pPr marL="1143000" indent="-228600">
              <a:defRPr>
                <a:solidFill>
                  <a:schemeClr val="tx1"/>
                </a:solidFill>
                <a:latin typeface="Cooper Black" panose="0208090404030B020404" pitchFamily="18" charset="0"/>
                <a:cs typeface="Arial" panose="020B0604020202020204" pitchFamily="34" charset="0"/>
              </a:defRPr>
            </a:lvl3pPr>
            <a:lvl4pPr marL="1600200" indent="-228600">
              <a:defRPr>
                <a:solidFill>
                  <a:schemeClr val="tx1"/>
                </a:solidFill>
                <a:latin typeface="Cooper Black" panose="0208090404030B020404" pitchFamily="18" charset="0"/>
                <a:cs typeface="Arial" panose="020B0604020202020204" pitchFamily="34" charset="0"/>
              </a:defRPr>
            </a:lvl4pPr>
            <a:lvl5pPr marL="2057400" indent="-228600">
              <a:defRPr>
                <a:solidFill>
                  <a:schemeClr val="tx1"/>
                </a:solidFill>
                <a:latin typeface="Cooper Black" panose="0208090404030B0204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ooper Black" panose="0208090404030B0204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ooper Black" panose="0208090404030B0204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ooper Black" panose="0208090404030B0204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ooper Black" panose="0208090404030B020404" pitchFamily="18" charset="0"/>
                <a:cs typeface="Arial" panose="020B0604020202020204" pitchFamily="34" charset="0"/>
              </a:defRPr>
            </a:lvl9pPr>
          </a:lstStyle>
          <a:p>
            <a:pPr algn="ctr"/>
            <a:r>
              <a:rPr lang="en-US" altLang="en-US" dirty="0">
                <a:solidFill>
                  <a:srgbClr val="FF0000"/>
                </a:solidFill>
              </a:rPr>
              <a:t>6. My Organization “Judea” Area (County) Community Ministry and Outreach Web App</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3">
            <a:extLst>
              <a:ext uri="{FF2B5EF4-FFF2-40B4-BE49-F238E27FC236}">
                <a16:creationId xmlns:a16="http://schemas.microsoft.com/office/drawing/2014/main" id="{BE5599D5-864E-1257-216F-92F08C76149C}"/>
              </a:ext>
            </a:extLst>
          </p:cNvPr>
          <p:cNvSpPr txBox="1">
            <a:spLocks noChangeArrowheads="1"/>
          </p:cNvSpPr>
          <p:nvPr/>
        </p:nvSpPr>
        <p:spPr bwMode="auto">
          <a:xfrm>
            <a:off x="9051925" y="5057775"/>
            <a:ext cx="457200" cy="284163"/>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768350">
              <a:spcBef>
                <a:spcPct val="20000"/>
              </a:spcBef>
              <a:buChar char="•"/>
              <a:defRPr sz="2700">
                <a:solidFill>
                  <a:schemeClr val="tx1"/>
                </a:solidFill>
                <a:latin typeface="Arial" panose="020B0604020202020204" pitchFamily="34" charset="0"/>
                <a:cs typeface="Arial" panose="020B0604020202020204" pitchFamily="34" charset="0"/>
              </a:defRPr>
            </a:lvl1pPr>
            <a:lvl2pPr marL="622300" indent="-238125" defTabSz="768350">
              <a:spcBef>
                <a:spcPct val="20000"/>
              </a:spcBef>
              <a:buChar char="–"/>
              <a:defRPr sz="2300">
                <a:solidFill>
                  <a:schemeClr val="tx1"/>
                </a:solidFill>
                <a:latin typeface="Arial" panose="020B0604020202020204" pitchFamily="34" charset="0"/>
                <a:cs typeface="Arial" panose="020B0604020202020204" pitchFamily="34" charset="0"/>
              </a:defRPr>
            </a:lvl2pPr>
            <a:lvl3pPr marL="958850" indent="-190500" defTabSz="768350">
              <a:spcBef>
                <a:spcPct val="20000"/>
              </a:spcBef>
              <a:buChar char="•"/>
              <a:defRPr sz="2000">
                <a:solidFill>
                  <a:schemeClr val="tx1"/>
                </a:solidFill>
                <a:latin typeface="Arial" panose="020B0604020202020204" pitchFamily="34" charset="0"/>
                <a:cs typeface="Arial" panose="020B0604020202020204" pitchFamily="34" charset="0"/>
              </a:defRPr>
            </a:lvl3pPr>
            <a:lvl4pPr marL="1343025" indent="-192088" defTabSz="768350">
              <a:spcBef>
                <a:spcPct val="20000"/>
              </a:spcBef>
              <a:buChar char="–"/>
              <a:defRPr sz="1700">
                <a:solidFill>
                  <a:schemeClr val="tx1"/>
                </a:solidFill>
                <a:latin typeface="Arial" panose="020B0604020202020204" pitchFamily="34" charset="0"/>
                <a:cs typeface="Arial" panose="020B0604020202020204" pitchFamily="34" charset="0"/>
              </a:defRPr>
            </a:lvl4pPr>
            <a:lvl5pPr marL="1727200" indent="-192088" defTabSz="768350">
              <a:spcBef>
                <a:spcPct val="20000"/>
              </a:spcBef>
              <a:buChar char="»"/>
              <a:defRPr sz="1700">
                <a:solidFill>
                  <a:schemeClr val="tx1"/>
                </a:solidFill>
                <a:latin typeface="Arial" panose="020B0604020202020204" pitchFamily="34" charset="0"/>
                <a:cs typeface="Arial" panose="020B0604020202020204" pitchFamily="34" charset="0"/>
              </a:defRPr>
            </a:lvl5pPr>
            <a:lvl6pPr marL="2184400"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6pPr>
            <a:lvl7pPr marL="2641600"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7pPr>
            <a:lvl8pPr marL="3098800"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8pPr>
            <a:lvl9pPr marL="3556000"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1200">
                <a:latin typeface="Arial Black" panose="020B0A04020102020204" pitchFamily="34" charset="0"/>
              </a:rPr>
              <a:t>3</a:t>
            </a:r>
          </a:p>
        </p:txBody>
      </p:sp>
      <p:sp>
        <p:nvSpPr>
          <p:cNvPr id="16387" name="Text Box 2">
            <a:extLst>
              <a:ext uri="{FF2B5EF4-FFF2-40B4-BE49-F238E27FC236}">
                <a16:creationId xmlns:a16="http://schemas.microsoft.com/office/drawing/2014/main" id="{E9141A78-25D8-EC16-4CD8-A60BA3C33DC0}"/>
              </a:ext>
            </a:extLst>
          </p:cNvPr>
          <p:cNvSpPr txBox="1">
            <a:spLocks noChangeArrowheads="1"/>
          </p:cNvSpPr>
          <p:nvPr/>
        </p:nvSpPr>
        <p:spPr bwMode="auto">
          <a:xfrm>
            <a:off x="671513" y="1163638"/>
            <a:ext cx="8789987" cy="37706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6577" tIns="38289" rIns="76577" bIns="38289">
            <a:spAutoFit/>
          </a:bodyPr>
          <a:lstStyle>
            <a:lvl1pPr defTabSz="768350">
              <a:spcBef>
                <a:spcPct val="20000"/>
              </a:spcBef>
              <a:buChar char="•"/>
              <a:defRPr sz="2700">
                <a:solidFill>
                  <a:schemeClr val="tx1"/>
                </a:solidFill>
                <a:latin typeface="Arial" panose="020B0604020202020204" pitchFamily="34" charset="0"/>
                <a:cs typeface="Arial" panose="020B0604020202020204" pitchFamily="34" charset="0"/>
              </a:defRPr>
            </a:lvl1pPr>
            <a:lvl2pPr marL="741363" indent="-342900" defTabSz="768350">
              <a:spcBef>
                <a:spcPct val="20000"/>
              </a:spcBef>
              <a:buChar char="–"/>
              <a:defRPr sz="2300">
                <a:solidFill>
                  <a:schemeClr val="tx1"/>
                </a:solidFill>
                <a:latin typeface="Arial" panose="020B0604020202020204" pitchFamily="34" charset="0"/>
                <a:cs typeface="Arial" panose="020B0604020202020204" pitchFamily="34" charset="0"/>
              </a:defRPr>
            </a:lvl2pPr>
            <a:lvl3pPr marL="1198563" indent="-342900" defTabSz="768350">
              <a:spcBef>
                <a:spcPct val="20000"/>
              </a:spcBef>
              <a:buChar char="•"/>
              <a:defRPr sz="2000">
                <a:solidFill>
                  <a:schemeClr val="tx1"/>
                </a:solidFill>
                <a:latin typeface="Arial" panose="020B0604020202020204" pitchFamily="34" charset="0"/>
                <a:cs typeface="Arial" panose="020B0604020202020204" pitchFamily="34" charset="0"/>
              </a:defRPr>
            </a:lvl3pPr>
            <a:lvl4pPr marL="1655763" indent="-342900" defTabSz="768350">
              <a:spcBef>
                <a:spcPct val="20000"/>
              </a:spcBef>
              <a:buChar char="–"/>
              <a:defRPr sz="1700">
                <a:solidFill>
                  <a:schemeClr val="tx1"/>
                </a:solidFill>
                <a:latin typeface="Arial" panose="020B0604020202020204" pitchFamily="34" charset="0"/>
                <a:cs typeface="Arial" panose="020B0604020202020204" pitchFamily="34" charset="0"/>
              </a:defRPr>
            </a:lvl4pPr>
            <a:lvl5pPr marL="2112963" indent="-342900" defTabSz="768350">
              <a:spcBef>
                <a:spcPct val="20000"/>
              </a:spcBef>
              <a:buChar char="»"/>
              <a:defRPr sz="1700">
                <a:solidFill>
                  <a:schemeClr val="tx1"/>
                </a:solidFill>
                <a:latin typeface="Arial" panose="020B0604020202020204" pitchFamily="34" charset="0"/>
                <a:cs typeface="Arial" panose="020B0604020202020204" pitchFamily="34" charset="0"/>
              </a:defRPr>
            </a:lvl5pPr>
            <a:lvl6pPr marL="2570163" indent="-342900"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6pPr>
            <a:lvl7pPr marL="3027363" indent="-342900"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7pPr>
            <a:lvl8pPr marL="3484563" indent="-342900"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8pPr>
            <a:lvl9pPr marL="3941763" indent="-342900"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1600" u="sng" dirty="0">
                <a:solidFill>
                  <a:srgbClr val="6B6BF9"/>
                </a:solidFill>
                <a:latin typeface="Arial Black" panose="020B0A04020102020204" pitchFamily="34" charset="0"/>
              </a:rPr>
              <a:t>Purpose:</a:t>
            </a:r>
          </a:p>
          <a:p>
            <a:pPr eaLnBrk="1" hangingPunct="1">
              <a:spcBef>
                <a:spcPct val="50000"/>
              </a:spcBef>
              <a:buFontTx/>
              <a:buNone/>
            </a:pPr>
            <a:r>
              <a:rPr lang="en-US" altLang="en-US" sz="1600" dirty="0">
                <a:latin typeface="Arial Black" panose="020B0A04020102020204" pitchFamily="34" charset="0"/>
              </a:rPr>
              <a:t>The purpose of this “Judea” web App is to perform Street by Street Ministry and outreach (County) to those County Streets that have not been ministered to by local Missions and Churches. The B4EE Bibles 4 Everyone Everywhere Web App is simply the initial step to make sure every street residence in the County has received at least one </a:t>
            </a:r>
            <a:r>
              <a:rPr lang="en-US" altLang="en-US" sz="1600" dirty="0" err="1">
                <a:latin typeface="Arial Black" panose="020B0A04020102020204" pitchFamily="34" charset="0"/>
              </a:rPr>
              <a:t>Zonderkitz</a:t>
            </a:r>
            <a:r>
              <a:rPr lang="en-US" altLang="en-US" sz="1600" dirty="0">
                <a:latin typeface="Arial Black" panose="020B0A04020102020204" pitchFamily="34" charset="0"/>
              </a:rPr>
              <a:t> Children’s Picture Bible during the next three years. It is our prayer that current Generation Families (Parents, Sons and Daughters) as Street Stewarts, will respond in a Spirit filled way. This appears to have partially happened at 4 Colleges/Universities in 2023-2024. </a:t>
            </a:r>
          </a:p>
          <a:p>
            <a:pPr eaLnBrk="1" hangingPunct="1">
              <a:spcBef>
                <a:spcPct val="50000"/>
              </a:spcBef>
              <a:buFontTx/>
              <a:buNone/>
            </a:pPr>
            <a:r>
              <a:rPr lang="en-US" altLang="en-US" sz="1600" dirty="0">
                <a:latin typeface="Arial Black" panose="020B0A04020102020204" pitchFamily="34" charset="0"/>
              </a:rPr>
              <a:t>It is believed some special personal relationships may be established, needs discovered and met, prayers offered, and witnessing be conducted. By these activities, many will come to put their faith and trust in Jesus, the true Creator of the universe. Who is your One? </a:t>
            </a:r>
          </a:p>
        </p:txBody>
      </p:sp>
      <p:sp>
        <p:nvSpPr>
          <p:cNvPr id="2" name="TextBox 1">
            <a:extLst>
              <a:ext uri="{FF2B5EF4-FFF2-40B4-BE49-F238E27FC236}">
                <a16:creationId xmlns:a16="http://schemas.microsoft.com/office/drawing/2014/main" id="{1BC06D6B-97EB-6515-90A8-0838C67EF293}"/>
              </a:ext>
            </a:extLst>
          </p:cNvPr>
          <p:cNvSpPr txBox="1">
            <a:spLocks noChangeArrowheads="1"/>
          </p:cNvSpPr>
          <p:nvPr/>
        </p:nvSpPr>
        <p:spPr bwMode="auto">
          <a:xfrm>
            <a:off x="762000" y="86083"/>
            <a:ext cx="8382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oper Black" panose="0208090404030B020404" pitchFamily="18" charset="0"/>
                <a:cs typeface="Arial" panose="020B0604020202020204" pitchFamily="34" charset="0"/>
              </a:defRPr>
            </a:lvl1pPr>
            <a:lvl2pPr marL="742950" indent="-285750">
              <a:defRPr>
                <a:solidFill>
                  <a:schemeClr val="tx1"/>
                </a:solidFill>
                <a:latin typeface="Cooper Black" panose="0208090404030B020404" pitchFamily="18" charset="0"/>
                <a:cs typeface="Arial" panose="020B0604020202020204" pitchFamily="34" charset="0"/>
              </a:defRPr>
            </a:lvl2pPr>
            <a:lvl3pPr marL="1143000" indent="-228600">
              <a:defRPr>
                <a:solidFill>
                  <a:schemeClr val="tx1"/>
                </a:solidFill>
                <a:latin typeface="Cooper Black" panose="0208090404030B020404" pitchFamily="18" charset="0"/>
                <a:cs typeface="Arial" panose="020B0604020202020204" pitchFamily="34" charset="0"/>
              </a:defRPr>
            </a:lvl3pPr>
            <a:lvl4pPr marL="1600200" indent="-228600">
              <a:defRPr>
                <a:solidFill>
                  <a:schemeClr val="tx1"/>
                </a:solidFill>
                <a:latin typeface="Cooper Black" panose="0208090404030B020404" pitchFamily="18" charset="0"/>
                <a:cs typeface="Arial" panose="020B0604020202020204" pitchFamily="34" charset="0"/>
              </a:defRPr>
            </a:lvl4pPr>
            <a:lvl5pPr marL="2057400" indent="-228600">
              <a:defRPr>
                <a:solidFill>
                  <a:schemeClr val="tx1"/>
                </a:solidFill>
                <a:latin typeface="Cooper Black" panose="0208090404030B0204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ooper Black" panose="0208090404030B0204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ooper Black" panose="0208090404030B0204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ooper Black" panose="0208090404030B0204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ooper Black" panose="0208090404030B020404" pitchFamily="18" charset="0"/>
                <a:cs typeface="Arial" panose="020B0604020202020204" pitchFamily="34" charset="0"/>
              </a:defRPr>
            </a:lvl9pPr>
          </a:lstStyle>
          <a:p>
            <a:pPr algn="ctr"/>
            <a:r>
              <a:rPr lang="en-US" altLang="en-US" dirty="0">
                <a:solidFill>
                  <a:srgbClr val="FF0000"/>
                </a:solidFill>
              </a:rPr>
              <a:t>6. My Organization “Judea” Area (County) Community Ministry and Outreach Web App</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3">
            <a:extLst>
              <a:ext uri="{FF2B5EF4-FFF2-40B4-BE49-F238E27FC236}">
                <a16:creationId xmlns:a16="http://schemas.microsoft.com/office/drawing/2014/main" id="{C2AB4CEC-7136-AC3A-5E79-5FE8D1BDE451}"/>
              </a:ext>
            </a:extLst>
          </p:cNvPr>
          <p:cNvSpPr txBox="1">
            <a:spLocks noChangeArrowheads="1"/>
          </p:cNvSpPr>
          <p:nvPr/>
        </p:nvSpPr>
        <p:spPr bwMode="auto">
          <a:xfrm>
            <a:off x="9051925" y="5057775"/>
            <a:ext cx="457200" cy="284163"/>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768350">
              <a:spcBef>
                <a:spcPct val="20000"/>
              </a:spcBef>
              <a:buChar char="•"/>
              <a:defRPr sz="2700">
                <a:solidFill>
                  <a:schemeClr val="tx1"/>
                </a:solidFill>
                <a:latin typeface="Arial" panose="020B0604020202020204" pitchFamily="34" charset="0"/>
                <a:cs typeface="Arial" panose="020B0604020202020204" pitchFamily="34" charset="0"/>
              </a:defRPr>
            </a:lvl1pPr>
            <a:lvl2pPr marL="622300" indent="-238125" defTabSz="768350">
              <a:spcBef>
                <a:spcPct val="20000"/>
              </a:spcBef>
              <a:buChar char="–"/>
              <a:defRPr sz="2300">
                <a:solidFill>
                  <a:schemeClr val="tx1"/>
                </a:solidFill>
                <a:latin typeface="Arial" panose="020B0604020202020204" pitchFamily="34" charset="0"/>
                <a:cs typeface="Arial" panose="020B0604020202020204" pitchFamily="34" charset="0"/>
              </a:defRPr>
            </a:lvl2pPr>
            <a:lvl3pPr marL="958850" indent="-190500" defTabSz="768350">
              <a:spcBef>
                <a:spcPct val="20000"/>
              </a:spcBef>
              <a:buChar char="•"/>
              <a:defRPr sz="2000">
                <a:solidFill>
                  <a:schemeClr val="tx1"/>
                </a:solidFill>
                <a:latin typeface="Arial" panose="020B0604020202020204" pitchFamily="34" charset="0"/>
                <a:cs typeface="Arial" panose="020B0604020202020204" pitchFamily="34" charset="0"/>
              </a:defRPr>
            </a:lvl3pPr>
            <a:lvl4pPr marL="1343025" indent="-192088" defTabSz="768350">
              <a:spcBef>
                <a:spcPct val="20000"/>
              </a:spcBef>
              <a:buChar char="–"/>
              <a:defRPr sz="1700">
                <a:solidFill>
                  <a:schemeClr val="tx1"/>
                </a:solidFill>
                <a:latin typeface="Arial" panose="020B0604020202020204" pitchFamily="34" charset="0"/>
                <a:cs typeface="Arial" panose="020B0604020202020204" pitchFamily="34" charset="0"/>
              </a:defRPr>
            </a:lvl4pPr>
            <a:lvl5pPr marL="1727200" indent="-192088" defTabSz="768350">
              <a:spcBef>
                <a:spcPct val="20000"/>
              </a:spcBef>
              <a:buChar char="»"/>
              <a:defRPr sz="1700">
                <a:solidFill>
                  <a:schemeClr val="tx1"/>
                </a:solidFill>
                <a:latin typeface="Arial" panose="020B0604020202020204" pitchFamily="34" charset="0"/>
                <a:cs typeface="Arial" panose="020B0604020202020204" pitchFamily="34" charset="0"/>
              </a:defRPr>
            </a:lvl5pPr>
            <a:lvl6pPr marL="2184400"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6pPr>
            <a:lvl7pPr marL="2641600"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7pPr>
            <a:lvl8pPr marL="3098800"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8pPr>
            <a:lvl9pPr marL="3556000"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1200">
                <a:latin typeface="Arial Black" panose="020B0A04020102020204" pitchFamily="34" charset="0"/>
              </a:rPr>
              <a:t>4</a:t>
            </a:r>
          </a:p>
        </p:txBody>
      </p:sp>
      <p:sp>
        <p:nvSpPr>
          <p:cNvPr id="17411" name="Text Box 4">
            <a:extLst>
              <a:ext uri="{FF2B5EF4-FFF2-40B4-BE49-F238E27FC236}">
                <a16:creationId xmlns:a16="http://schemas.microsoft.com/office/drawing/2014/main" id="{42366F0C-6090-3A89-B5FC-7979BCECA602}"/>
              </a:ext>
            </a:extLst>
          </p:cNvPr>
          <p:cNvSpPr txBox="1">
            <a:spLocks noChangeArrowheads="1"/>
          </p:cNvSpPr>
          <p:nvPr/>
        </p:nvSpPr>
        <p:spPr bwMode="auto">
          <a:xfrm>
            <a:off x="381000" y="993775"/>
            <a:ext cx="9128125" cy="38860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6577" tIns="38289" rIns="76577" bIns="38289">
            <a:spAutoFit/>
          </a:bodyPr>
          <a:lstStyle>
            <a:lvl1pPr defTabSz="768350">
              <a:spcBef>
                <a:spcPct val="20000"/>
              </a:spcBef>
              <a:buChar char="•"/>
              <a:defRPr sz="2700">
                <a:solidFill>
                  <a:schemeClr val="tx1"/>
                </a:solidFill>
                <a:latin typeface="Arial" panose="020B0604020202020204" pitchFamily="34" charset="0"/>
                <a:cs typeface="Arial" panose="020B0604020202020204" pitchFamily="34" charset="0"/>
              </a:defRPr>
            </a:lvl1pPr>
            <a:lvl2pPr marL="384175" indent="-238125" defTabSz="768350">
              <a:spcBef>
                <a:spcPct val="20000"/>
              </a:spcBef>
              <a:buChar char="–"/>
              <a:defRPr sz="2300">
                <a:solidFill>
                  <a:schemeClr val="tx1"/>
                </a:solidFill>
                <a:latin typeface="Arial" panose="020B0604020202020204" pitchFamily="34" charset="0"/>
                <a:cs typeface="Arial" panose="020B0604020202020204" pitchFamily="34" charset="0"/>
              </a:defRPr>
            </a:lvl2pPr>
            <a:lvl3pPr marL="768350" indent="-190500" defTabSz="768350">
              <a:spcBef>
                <a:spcPct val="20000"/>
              </a:spcBef>
              <a:buChar char="•"/>
              <a:defRPr sz="2000">
                <a:solidFill>
                  <a:schemeClr val="tx1"/>
                </a:solidFill>
                <a:latin typeface="Arial" panose="020B0604020202020204" pitchFamily="34" charset="0"/>
                <a:cs typeface="Arial" panose="020B0604020202020204" pitchFamily="34" charset="0"/>
              </a:defRPr>
            </a:lvl3pPr>
            <a:lvl4pPr marL="1150938" indent="-192088" defTabSz="768350">
              <a:spcBef>
                <a:spcPct val="20000"/>
              </a:spcBef>
              <a:buChar char="–"/>
              <a:defRPr sz="1700">
                <a:solidFill>
                  <a:schemeClr val="tx1"/>
                </a:solidFill>
                <a:latin typeface="Arial" panose="020B0604020202020204" pitchFamily="34" charset="0"/>
                <a:cs typeface="Arial" panose="020B0604020202020204" pitchFamily="34" charset="0"/>
              </a:defRPr>
            </a:lvl4pPr>
            <a:lvl5pPr marL="1535113" indent="-192088" defTabSz="768350">
              <a:spcBef>
                <a:spcPct val="20000"/>
              </a:spcBef>
              <a:buChar char="»"/>
              <a:defRPr sz="1700">
                <a:solidFill>
                  <a:schemeClr val="tx1"/>
                </a:solidFill>
                <a:latin typeface="Arial" panose="020B0604020202020204" pitchFamily="34" charset="0"/>
                <a:cs typeface="Arial" panose="020B0604020202020204" pitchFamily="34" charset="0"/>
              </a:defRPr>
            </a:lvl5pPr>
            <a:lvl6pPr marL="1992313"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6pPr>
            <a:lvl7pPr marL="2449513"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7pPr>
            <a:lvl8pPr marL="2906713"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8pPr>
            <a:lvl9pPr marL="3363913"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1500" u="sng" dirty="0">
                <a:solidFill>
                  <a:srgbClr val="6B6BF9"/>
                </a:solidFill>
                <a:latin typeface="Cooper Black" panose="0208090404030B020404" pitchFamily="18" charset="0"/>
              </a:rPr>
              <a:t>Scope</a:t>
            </a:r>
          </a:p>
          <a:p>
            <a:pPr eaLnBrk="1" hangingPunct="1">
              <a:spcBef>
                <a:spcPct val="50000"/>
              </a:spcBef>
              <a:buFontTx/>
              <a:buNone/>
            </a:pPr>
            <a:r>
              <a:rPr lang="en-US" altLang="en-US" sz="1500" dirty="0">
                <a:latin typeface="Cooper Black" panose="0208090404030B020404" pitchFamily="18" charset="0"/>
              </a:rPr>
              <a:t>The scope of this web App </a:t>
            </a:r>
            <a:r>
              <a:rPr lang="en-US" altLang="en-US" sz="1500" dirty="0">
                <a:latin typeface="Arial Black" panose="020B0A04020102020204" pitchFamily="34" charset="0"/>
              </a:rPr>
              <a:t>is to perform County Street by Street Ministry and Outreach to those Streets that have not been ministered to by local Missions and Churches. Included functions are:</a:t>
            </a:r>
          </a:p>
          <a:p>
            <a:pPr eaLnBrk="1" hangingPunct="1">
              <a:spcBef>
                <a:spcPct val="50000"/>
              </a:spcBef>
              <a:buFontTx/>
              <a:buNone/>
            </a:pPr>
            <a:r>
              <a:rPr lang="en-US" altLang="en-US" sz="1500" dirty="0">
                <a:latin typeface="Arial Black" panose="020B0A04020102020204" pitchFamily="34" charset="0"/>
              </a:rPr>
              <a:t> </a:t>
            </a:r>
            <a:r>
              <a:rPr lang="en-US" altLang="en-US" sz="1500" dirty="0">
                <a:latin typeface="Cooper Black" panose="0208090404030B020404" pitchFamily="18" charset="0"/>
              </a:rPr>
              <a:t>	1. Select a lead Association Church </a:t>
            </a:r>
          </a:p>
          <a:p>
            <a:pPr eaLnBrk="1" hangingPunct="1">
              <a:spcBef>
                <a:spcPct val="50000"/>
              </a:spcBef>
              <a:buFontTx/>
              <a:buNone/>
            </a:pPr>
            <a:r>
              <a:rPr lang="en-US" altLang="en-US" sz="1500" dirty="0">
                <a:latin typeface="Cooper Black" panose="0208090404030B020404" pitchFamily="18" charset="0"/>
              </a:rPr>
              <a:t>	3. Prepare a wall Map or a streaming TV highlighting all County streets 	</a:t>
            </a:r>
          </a:p>
          <a:p>
            <a:pPr eaLnBrk="1" hangingPunct="1">
              <a:spcBef>
                <a:spcPct val="50000"/>
              </a:spcBef>
              <a:buFontTx/>
              <a:buNone/>
            </a:pPr>
            <a:r>
              <a:rPr lang="en-US" altLang="en-US" sz="1500" dirty="0">
                <a:latin typeface="Cooper Black" panose="0208090404030B020404" pitchFamily="18" charset="0"/>
              </a:rPr>
              <a:t>	     that are not claimed buy as a local Mission or Church “Jerusalem” area. </a:t>
            </a:r>
          </a:p>
          <a:p>
            <a:pPr eaLnBrk="1" hangingPunct="1">
              <a:spcBef>
                <a:spcPct val="50000"/>
              </a:spcBef>
              <a:buFontTx/>
              <a:buNone/>
            </a:pPr>
            <a:r>
              <a:rPr lang="en-US" altLang="en-US" sz="1500" dirty="0">
                <a:latin typeface="Cooper Black" panose="0208090404030B020404" pitchFamily="18" charset="0"/>
              </a:rPr>
              <a:t>	3. Use the Cloud4Christ.org Platform</a:t>
            </a:r>
          </a:p>
          <a:p>
            <a:pPr eaLnBrk="1" hangingPunct="1">
              <a:spcBef>
                <a:spcPct val="50000"/>
              </a:spcBef>
              <a:buFontTx/>
              <a:buNone/>
            </a:pPr>
            <a:r>
              <a:rPr lang="en-US" altLang="en-US" sz="1500" dirty="0">
                <a:latin typeface="Cooper Black" panose="0208090404030B020404" pitchFamily="18" charset="0"/>
              </a:rPr>
              <a:t>	4. Recruit co-laborers from Association Churches to act as Street Stewarts</a:t>
            </a:r>
          </a:p>
          <a:p>
            <a:pPr eaLnBrk="1" hangingPunct="1">
              <a:spcBef>
                <a:spcPct val="50000"/>
              </a:spcBef>
              <a:buFontTx/>
              <a:buNone/>
            </a:pPr>
            <a:r>
              <a:rPr lang="en-US" altLang="en-US" sz="1500" dirty="0">
                <a:latin typeface="Cooper Black" panose="0208090404030B020404" pitchFamily="18" charset="0"/>
              </a:rPr>
              <a:t>	5.  Define, prioritize, schedule and perform “My Street” Ministries and 	Outreach 	activities on streets that have not been claimed by a local Mission or Church. A  	second activity is to assure, or deliver,  at least one </a:t>
            </a:r>
            <a:r>
              <a:rPr lang="en-US" altLang="en-US" sz="1500" dirty="0" err="1">
                <a:latin typeface="Cooper Black" panose="0208090404030B020404" pitchFamily="18" charset="0"/>
              </a:rPr>
              <a:t>Zonderkitz</a:t>
            </a:r>
            <a:r>
              <a:rPr lang="en-US" altLang="en-US" sz="1500" dirty="0">
                <a:latin typeface="Cooper Black" panose="0208090404030B020404" pitchFamily="18" charset="0"/>
              </a:rPr>
              <a:t> Picture Bible to each 	residence on claimed Streets.</a:t>
            </a:r>
            <a:endParaRPr lang="en-US" altLang="en-US" sz="1500" b="1" dirty="0">
              <a:latin typeface="Cooper Black" panose="0208090404030B020404" pitchFamily="18" charset="0"/>
            </a:endParaRPr>
          </a:p>
        </p:txBody>
      </p:sp>
      <p:sp>
        <p:nvSpPr>
          <p:cNvPr id="2" name="TextBox 1">
            <a:extLst>
              <a:ext uri="{FF2B5EF4-FFF2-40B4-BE49-F238E27FC236}">
                <a16:creationId xmlns:a16="http://schemas.microsoft.com/office/drawing/2014/main" id="{7D8BAA8C-D36F-D424-99DF-239009523DBC}"/>
              </a:ext>
            </a:extLst>
          </p:cNvPr>
          <p:cNvSpPr txBox="1">
            <a:spLocks noChangeArrowheads="1"/>
          </p:cNvSpPr>
          <p:nvPr/>
        </p:nvSpPr>
        <p:spPr bwMode="auto">
          <a:xfrm>
            <a:off x="762000" y="86083"/>
            <a:ext cx="8382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oper Black" panose="0208090404030B020404" pitchFamily="18" charset="0"/>
                <a:cs typeface="Arial" panose="020B0604020202020204" pitchFamily="34" charset="0"/>
              </a:defRPr>
            </a:lvl1pPr>
            <a:lvl2pPr marL="742950" indent="-285750">
              <a:defRPr>
                <a:solidFill>
                  <a:schemeClr val="tx1"/>
                </a:solidFill>
                <a:latin typeface="Cooper Black" panose="0208090404030B020404" pitchFamily="18" charset="0"/>
                <a:cs typeface="Arial" panose="020B0604020202020204" pitchFamily="34" charset="0"/>
              </a:defRPr>
            </a:lvl2pPr>
            <a:lvl3pPr marL="1143000" indent="-228600">
              <a:defRPr>
                <a:solidFill>
                  <a:schemeClr val="tx1"/>
                </a:solidFill>
                <a:latin typeface="Cooper Black" panose="0208090404030B020404" pitchFamily="18" charset="0"/>
                <a:cs typeface="Arial" panose="020B0604020202020204" pitchFamily="34" charset="0"/>
              </a:defRPr>
            </a:lvl3pPr>
            <a:lvl4pPr marL="1600200" indent="-228600">
              <a:defRPr>
                <a:solidFill>
                  <a:schemeClr val="tx1"/>
                </a:solidFill>
                <a:latin typeface="Cooper Black" panose="0208090404030B020404" pitchFamily="18" charset="0"/>
                <a:cs typeface="Arial" panose="020B0604020202020204" pitchFamily="34" charset="0"/>
              </a:defRPr>
            </a:lvl4pPr>
            <a:lvl5pPr marL="2057400" indent="-228600">
              <a:defRPr>
                <a:solidFill>
                  <a:schemeClr val="tx1"/>
                </a:solidFill>
                <a:latin typeface="Cooper Black" panose="0208090404030B0204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ooper Black" panose="0208090404030B0204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ooper Black" panose="0208090404030B0204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ooper Black" panose="0208090404030B0204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ooper Black" panose="0208090404030B020404" pitchFamily="18" charset="0"/>
                <a:cs typeface="Arial" panose="020B0604020202020204" pitchFamily="34" charset="0"/>
              </a:defRPr>
            </a:lvl9pPr>
          </a:lstStyle>
          <a:p>
            <a:pPr algn="ctr"/>
            <a:r>
              <a:rPr lang="en-US" altLang="en-US" dirty="0">
                <a:solidFill>
                  <a:srgbClr val="FF0000"/>
                </a:solidFill>
              </a:rPr>
              <a:t>6. My Organization “Judea” Area (County) Community Ministry and Outreach Web App</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8">
            <a:extLst>
              <a:ext uri="{FF2B5EF4-FFF2-40B4-BE49-F238E27FC236}">
                <a16:creationId xmlns:a16="http://schemas.microsoft.com/office/drawing/2014/main" id="{B759355D-27E3-9409-05AD-BE2FD11629C1}"/>
              </a:ext>
            </a:extLst>
          </p:cNvPr>
          <p:cNvSpPr txBox="1">
            <a:spLocks noChangeArrowheads="1"/>
          </p:cNvSpPr>
          <p:nvPr/>
        </p:nvSpPr>
        <p:spPr bwMode="auto">
          <a:xfrm>
            <a:off x="9051925" y="5057775"/>
            <a:ext cx="457200" cy="284163"/>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768350">
              <a:spcBef>
                <a:spcPct val="20000"/>
              </a:spcBef>
              <a:buChar char="•"/>
              <a:defRPr sz="2700">
                <a:solidFill>
                  <a:schemeClr val="tx1"/>
                </a:solidFill>
                <a:latin typeface="Arial" panose="020B0604020202020204" pitchFamily="34" charset="0"/>
                <a:cs typeface="Arial" panose="020B0604020202020204" pitchFamily="34" charset="0"/>
              </a:defRPr>
            </a:lvl1pPr>
            <a:lvl2pPr marL="622300" indent="-238125" defTabSz="768350">
              <a:spcBef>
                <a:spcPct val="20000"/>
              </a:spcBef>
              <a:buChar char="–"/>
              <a:defRPr sz="2300">
                <a:solidFill>
                  <a:schemeClr val="tx1"/>
                </a:solidFill>
                <a:latin typeface="Arial" panose="020B0604020202020204" pitchFamily="34" charset="0"/>
                <a:cs typeface="Arial" panose="020B0604020202020204" pitchFamily="34" charset="0"/>
              </a:defRPr>
            </a:lvl2pPr>
            <a:lvl3pPr marL="958850" indent="-190500" defTabSz="768350">
              <a:spcBef>
                <a:spcPct val="20000"/>
              </a:spcBef>
              <a:buChar char="•"/>
              <a:defRPr sz="2000">
                <a:solidFill>
                  <a:schemeClr val="tx1"/>
                </a:solidFill>
                <a:latin typeface="Arial" panose="020B0604020202020204" pitchFamily="34" charset="0"/>
                <a:cs typeface="Arial" panose="020B0604020202020204" pitchFamily="34" charset="0"/>
              </a:defRPr>
            </a:lvl3pPr>
            <a:lvl4pPr marL="1343025" indent="-192088" defTabSz="768350">
              <a:spcBef>
                <a:spcPct val="20000"/>
              </a:spcBef>
              <a:buChar char="–"/>
              <a:defRPr sz="1700">
                <a:solidFill>
                  <a:schemeClr val="tx1"/>
                </a:solidFill>
                <a:latin typeface="Arial" panose="020B0604020202020204" pitchFamily="34" charset="0"/>
                <a:cs typeface="Arial" panose="020B0604020202020204" pitchFamily="34" charset="0"/>
              </a:defRPr>
            </a:lvl4pPr>
            <a:lvl5pPr marL="1727200" indent="-192088" defTabSz="768350">
              <a:spcBef>
                <a:spcPct val="20000"/>
              </a:spcBef>
              <a:buChar char="»"/>
              <a:defRPr sz="1700">
                <a:solidFill>
                  <a:schemeClr val="tx1"/>
                </a:solidFill>
                <a:latin typeface="Arial" panose="020B0604020202020204" pitchFamily="34" charset="0"/>
                <a:cs typeface="Arial" panose="020B0604020202020204" pitchFamily="34" charset="0"/>
              </a:defRPr>
            </a:lvl5pPr>
            <a:lvl6pPr marL="2184400"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6pPr>
            <a:lvl7pPr marL="2641600"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7pPr>
            <a:lvl8pPr marL="3098800"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8pPr>
            <a:lvl9pPr marL="3556000"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1200">
                <a:latin typeface="Arial Black" panose="020B0A04020102020204" pitchFamily="34" charset="0"/>
              </a:rPr>
              <a:t>5</a:t>
            </a:r>
          </a:p>
        </p:txBody>
      </p:sp>
      <p:sp>
        <p:nvSpPr>
          <p:cNvPr id="18435" name="Text Box 5">
            <a:extLst>
              <a:ext uri="{FF2B5EF4-FFF2-40B4-BE49-F238E27FC236}">
                <a16:creationId xmlns:a16="http://schemas.microsoft.com/office/drawing/2014/main" id="{217D2F45-8B14-9E22-EA48-0063C8E79F72}"/>
              </a:ext>
            </a:extLst>
          </p:cNvPr>
          <p:cNvSpPr txBox="1">
            <a:spLocks noChangeArrowheads="1"/>
          </p:cNvSpPr>
          <p:nvPr/>
        </p:nvSpPr>
        <p:spPr bwMode="auto">
          <a:xfrm>
            <a:off x="633413" y="825500"/>
            <a:ext cx="8791575" cy="3793728"/>
          </a:xfrm>
          <a:prstGeom prst="rect">
            <a:avLst/>
          </a:prstGeom>
          <a:noFill/>
          <a:ln>
            <a:noFill/>
          </a:ln>
          <a:effectLst/>
        </p:spPr>
        <p:txBody>
          <a:bodyPr lIns="76577" tIns="38289" rIns="76577" bIns="38289">
            <a:spAutoFit/>
          </a:bodyPr>
          <a:lstStyle>
            <a:lvl1pPr>
              <a:spcBef>
                <a:spcPct val="20000"/>
              </a:spcBef>
              <a:buChar char="•"/>
              <a:defRPr sz="2700">
                <a:solidFill>
                  <a:schemeClr val="tx1"/>
                </a:solidFill>
                <a:latin typeface="Arial" panose="020B0604020202020204" pitchFamily="34" charset="0"/>
                <a:cs typeface="Arial" panose="020B0604020202020204" pitchFamily="34" charset="0"/>
              </a:defRPr>
            </a:lvl1pPr>
            <a:lvl2pPr marL="622300" indent="-238125">
              <a:spcBef>
                <a:spcPct val="20000"/>
              </a:spcBef>
              <a:buChar char="–"/>
              <a:defRPr sz="2300">
                <a:solidFill>
                  <a:schemeClr val="tx1"/>
                </a:solidFill>
                <a:latin typeface="Arial" panose="020B0604020202020204" pitchFamily="34" charset="0"/>
                <a:cs typeface="Arial" panose="020B0604020202020204" pitchFamily="34" charset="0"/>
              </a:defRPr>
            </a:lvl2pPr>
            <a:lvl3pPr marL="958850" indent="-190500">
              <a:spcBef>
                <a:spcPct val="20000"/>
              </a:spcBef>
              <a:buChar char="•"/>
              <a:defRPr sz="2000">
                <a:solidFill>
                  <a:schemeClr val="tx1"/>
                </a:solidFill>
                <a:latin typeface="Arial" panose="020B0604020202020204" pitchFamily="34" charset="0"/>
                <a:cs typeface="Arial" panose="020B0604020202020204" pitchFamily="34" charset="0"/>
              </a:defRPr>
            </a:lvl3pPr>
            <a:lvl4pPr marL="1343025" indent="-192088">
              <a:spcBef>
                <a:spcPct val="20000"/>
              </a:spcBef>
              <a:buChar char="–"/>
              <a:defRPr sz="1700">
                <a:solidFill>
                  <a:schemeClr val="tx1"/>
                </a:solidFill>
                <a:latin typeface="Arial" panose="020B0604020202020204" pitchFamily="34" charset="0"/>
                <a:cs typeface="Arial" panose="020B0604020202020204" pitchFamily="34" charset="0"/>
              </a:defRPr>
            </a:lvl4pPr>
            <a:lvl5pPr marL="1727200" indent="-192088">
              <a:spcBef>
                <a:spcPct val="20000"/>
              </a:spcBef>
              <a:buChar char="»"/>
              <a:defRPr sz="1700">
                <a:solidFill>
                  <a:schemeClr val="tx1"/>
                </a:solidFill>
                <a:latin typeface="Arial" panose="020B0604020202020204" pitchFamily="34" charset="0"/>
                <a:cs typeface="Arial" panose="020B0604020202020204" pitchFamily="34" charset="0"/>
              </a:defRPr>
            </a:lvl5pPr>
            <a:lvl6pPr marL="2184400" indent="-192088"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6pPr>
            <a:lvl7pPr marL="2641600" indent="-192088"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7pPr>
            <a:lvl8pPr marL="3098800" indent="-192088"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8pPr>
            <a:lvl9pPr marL="3556000" indent="-192088"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defRPr/>
            </a:pPr>
            <a:r>
              <a:rPr lang="en-US" altLang="en-US" sz="1300" u="sng" dirty="0">
                <a:solidFill>
                  <a:srgbClr val="6B6BF9"/>
                </a:solidFill>
                <a:latin typeface="Arial Black" panose="020B0A04020102020204" pitchFamily="34" charset="0"/>
              </a:rPr>
              <a:t>The Program is important because:</a:t>
            </a:r>
          </a:p>
          <a:p>
            <a:pPr eaLnBrk="1" hangingPunct="1">
              <a:spcBef>
                <a:spcPct val="50000"/>
              </a:spcBef>
              <a:buFontTx/>
              <a:buAutoNum type="arabicPeriod"/>
              <a:defRPr/>
            </a:pPr>
            <a:r>
              <a:rPr lang="en-US" altLang="en-US" sz="1300" dirty="0">
                <a:latin typeface="Arial Black" panose="020B0A04020102020204" pitchFamily="34" charset="0"/>
              </a:rPr>
              <a:t>  There is not enough time to allow using just old methods and organizations. A new state-of-the-art Cloud Platform with Apps must be quickly finished and used now. The Church Planting Movement must also continue and be well planned and implemented. The use of these tools started in 2024 via </a:t>
            </a:r>
            <a:r>
              <a:rPr lang="en-US" altLang="en-US" sz="1300" dirty="0">
                <a:latin typeface="Arial Black" panose="020B0A04020102020204" pitchFamily="34" charset="0"/>
                <a:hlinkClick r:id="rId2"/>
              </a:rPr>
              <a:t>www.Cloud4Christ</a:t>
            </a:r>
            <a:r>
              <a:rPr lang="en-US" altLang="en-US" sz="1300" dirty="0">
                <a:solidFill>
                  <a:schemeClr val="accent5">
                    <a:lumMod val="50000"/>
                  </a:schemeClr>
                </a:solidFill>
                <a:latin typeface="Arial Black" panose="020B0A04020102020204" pitchFamily="34" charset="0"/>
              </a:rPr>
              <a:t>.org </a:t>
            </a:r>
            <a:r>
              <a:rPr lang="en-US" altLang="en-US" sz="1300" dirty="0">
                <a:latin typeface="Arial Black" panose="020B0A04020102020204" pitchFamily="34" charset="0"/>
              </a:rPr>
              <a:t>Platform. Web Apps, (such as, UsSowingSeed.org). </a:t>
            </a:r>
            <a:r>
              <a:rPr lang="en-US" altLang="en-US" sz="1400" dirty="0">
                <a:latin typeface="Cooper Black" panose="0208090404030B020404" pitchFamily="18" charset="0"/>
              </a:rPr>
              <a:t>We need to effectively use more laborers, and social media also. </a:t>
            </a:r>
            <a:endParaRPr lang="en-US" altLang="en-US" sz="1300" dirty="0">
              <a:latin typeface="Arial Black" panose="020B0A04020102020204" pitchFamily="34" charset="0"/>
            </a:endParaRPr>
          </a:p>
          <a:p>
            <a:pPr eaLnBrk="1" hangingPunct="1">
              <a:spcBef>
                <a:spcPct val="50000"/>
              </a:spcBef>
              <a:buFontTx/>
              <a:buNone/>
              <a:defRPr/>
            </a:pPr>
            <a:r>
              <a:rPr lang="en-US" altLang="en-US" sz="1300" dirty="0">
                <a:latin typeface="Arial Black" panose="020B0A04020102020204" pitchFamily="34" charset="0"/>
              </a:rPr>
              <a:t>2.   God has been at work over 2000 Years getting Individuals, Groups and Organizations ready for a possible End-time push. I believe the older generation may mainly provide required guidance, but I believe the Current Families of Adults; Youth; College and University Students must do the heavy lifting.</a:t>
            </a:r>
          </a:p>
          <a:p>
            <a:pPr eaLnBrk="1" hangingPunct="1">
              <a:spcBef>
                <a:spcPct val="50000"/>
              </a:spcBef>
              <a:buFontTx/>
              <a:buNone/>
              <a:defRPr/>
            </a:pPr>
            <a:r>
              <a:rPr lang="en-US" altLang="en-US" sz="1300" dirty="0">
                <a:latin typeface="Arial Black" panose="020B0A04020102020204" pitchFamily="34" charset="0"/>
              </a:rPr>
              <a:t>3.   God has purposed each of us; and has called and has placed each of us in our roles.</a:t>
            </a:r>
          </a:p>
          <a:p>
            <a:pPr eaLnBrk="1" hangingPunct="1">
              <a:spcBef>
                <a:spcPct val="50000"/>
              </a:spcBef>
              <a:buFontTx/>
              <a:buAutoNum type="arabicPeriod" startAt="4"/>
              <a:defRPr/>
            </a:pPr>
            <a:r>
              <a:rPr lang="en-US" altLang="en-US" sz="1300" dirty="0">
                <a:latin typeface="Arial Black" panose="020B0A04020102020204" pitchFamily="34" charset="0"/>
              </a:rPr>
              <a:t>   All of this new technology needs to be completed ASAP to instantaneously allow immediate, collaborative, and complete integration and proof of Great Commission completion. Please Log onto Cloud4Christ.org and sign-up to perform this work in your County.</a:t>
            </a:r>
          </a:p>
          <a:p>
            <a:pPr eaLnBrk="1" hangingPunct="1">
              <a:spcBef>
                <a:spcPct val="50000"/>
              </a:spcBef>
              <a:buFontTx/>
              <a:buAutoNum type="arabicPeriod" startAt="4"/>
              <a:defRPr/>
            </a:pPr>
            <a:r>
              <a:rPr lang="en-US" altLang="en-US" sz="1300" dirty="0">
                <a:latin typeface="Arial Black" panose="020B0A04020102020204" pitchFamily="34" charset="0"/>
              </a:rPr>
              <a:t>   God will be glorified when we use all means to fill his Universal Church, with those believers Jesus has and will grant new life for Eternity.                    </a:t>
            </a:r>
          </a:p>
        </p:txBody>
      </p:sp>
      <p:sp>
        <p:nvSpPr>
          <p:cNvPr id="2" name="TextBox 1">
            <a:extLst>
              <a:ext uri="{FF2B5EF4-FFF2-40B4-BE49-F238E27FC236}">
                <a16:creationId xmlns:a16="http://schemas.microsoft.com/office/drawing/2014/main" id="{4F416ECD-CF19-76E8-07A9-A4EB9E319413}"/>
              </a:ext>
            </a:extLst>
          </p:cNvPr>
          <p:cNvSpPr txBox="1">
            <a:spLocks noChangeArrowheads="1"/>
          </p:cNvSpPr>
          <p:nvPr/>
        </p:nvSpPr>
        <p:spPr bwMode="auto">
          <a:xfrm>
            <a:off x="762000" y="86083"/>
            <a:ext cx="8382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oper Black" panose="0208090404030B020404" pitchFamily="18" charset="0"/>
                <a:cs typeface="Arial" panose="020B0604020202020204" pitchFamily="34" charset="0"/>
              </a:defRPr>
            </a:lvl1pPr>
            <a:lvl2pPr marL="742950" indent="-285750">
              <a:defRPr>
                <a:solidFill>
                  <a:schemeClr val="tx1"/>
                </a:solidFill>
                <a:latin typeface="Cooper Black" panose="0208090404030B020404" pitchFamily="18" charset="0"/>
                <a:cs typeface="Arial" panose="020B0604020202020204" pitchFamily="34" charset="0"/>
              </a:defRPr>
            </a:lvl2pPr>
            <a:lvl3pPr marL="1143000" indent="-228600">
              <a:defRPr>
                <a:solidFill>
                  <a:schemeClr val="tx1"/>
                </a:solidFill>
                <a:latin typeface="Cooper Black" panose="0208090404030B020404" pitchFamily="18" charset="0"/>
                <a:cs typeface="Arial" panose="020B0604020202020204" pitchFamily="34" charset="0"/>
              </a:defRPr>
            </a:lvl3pPr>
            <a:lvl4pPr marL="1600200" indent="-228600">
              <a:defRPr>
                <a:solidFill>
                  <a:schemeClr val="tx1"/>
                </a:solidFill>
                <a:latin typeface="Cooper Black" panose="0208090404030B020404" pitchFamily="18" charset="0"/>
                <a:cs typeface="Arial" panose="020B0604020202020204" pitchFamily="34" charset="0"/>
              </a:defRPr>
            </a:lvl4pPr>
            <a:lvl5pPr marL="2057400" indent="-228600">
              <a:defRPr>
                <a:solidFill>
                  <a:schemeClr val="tx1"/>
                </a:solidFill>
                <a:latin typeface="Cooper Black" panose="0208090404030B0204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ooper Black" panose="0208090404030B0204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ooper Black" panose="0208090404030B0204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ooper Black" panose="0208090404030B0204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ooper Black" panose="0208090404030B020404" pitchFamily="18" charset="0"/>
                <a:cs typeface="Arial" panose="020B0604020202020204" pitchFamily="34" charset="0"/>
              </a:defRPr>
            </a:lvl9pPr>
          </a:lstStyle>
          <a:p>
            <a:pPr algn="ctr"/>
            <a:r>
              <a:rPr lang="en-US" altLang="en-US" dirty="0">
                <a:solidFill>
                  <a:srgbClr val="FF0000"/>
                </a:solidFill>
              </a:rPr>
              <a:t>6. My Organization “Judea” Area (County) Community Ministry and Outreach Web App</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6">
            <a:extLst>
              <a:ext uri="{FF2B5EF4-FFF2-40B4-BE49-F238E27FC236}">
                <a16:creationId xmlns:a16="http://schemas.microsoft.com/office/drawing/2014/main" id="{19064E79-8634-F611-D53D-2EA4E6A1D7BD}"/>
              </a:ext>
            </a:extLst>
          </p:cNvPr>
          <p:cNvSpPr txBox="1">
            <a:spLocks noChangeArrowheads="1"/>
          </p:cNvSpPr>
          <p:nvPr/>
        </p:nvSpPr>
        <p:spPr bwMode="auto">
          <a:xfrm>
            <a:off x="9051925" y="5057775"/>
            <a:ext cx="457200" cy="284163"/>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768350">
              <a:spcBef>
                <a:spcPct val="20000"/>
              </a:spcBef>
              <a:buChar char="•"/>
              <a:defRPr sz="2700">
                <a:solidFill>
                  <a:schemeClr val="tx1"/>
                </a:solidFill>
                <a:latin typeface="Arial" panose="020B0604020202020204" pitchFamily="34" charset="0"/>
                <a:cs typeface="Arial" panose="020B0604020202020204" pitchFamily="34" charset="0"/>
              </a:defRPr>
            </a:lvl1pPr>
            <a:lvl2pPr marL="622300" indent="-238125" defTabSz="768350">
              <a:spcBef>
                <a:spcPct val="20000"/>
              </a:spcBef>
              <a:buChar char="–"/>
              <a:defRPr sz="2300">
                <a:solidFill>
                  <a:schemeClr val="tx1"/>
                </a:solidFill>
                <a:latin typeface="Arial" panose="020B0604020202020204" pitchFamily="34" charset="0"/>
                <a:cs typeface="Arial" panose="020B0604020202020204" pitchFamily="34" charset="0"/>
              </a:defRPr>
            </a:lvl2pPr>
            <a:lvl3pPr marL="958850" indent="-190500" defTabSz="768350">
              <a:spcBef>
                <a:spcPct val="20000"/>
              </a:spcBef>
              <a:buChar char="•"/>
              <a:defRPr sz="2000">
                <a:solidFill>
                  <a:schemeClr val="tx1"/>
                </a:solidFill>
                <a:latin typeface="Arial" panose="020B0604020202020204" pitchFamily="34" charset="0"/>
                <a:cs typeface="Arial" panose="020B0604020202020204" pitchFamily="34" charset="0"/>
              </a:defRPr>
            </a:lvl3pPr>
            <a:lvl4pPr marL="1343025" indent="-192088" defTabSz="768350">
              <a:spcBef>
                <a:spcPct val="20000"/>
              </a:spcBef>
              <a:buChar char="–"/>
              <a:defRPr sz="1700">
                <a:solidFill>
                  <a:schemeClr val="tx1"/>
                </a:solidFill>
                <a:latin typeface="Arial" panose="020B0604020202020204" pitchFamily="34" charset="0"/>
                <a:cs typeface="Arial" panose="020B0604020202020204" pitchFamily="34" charset="0"/>
              </a:defRPr>
            </a:lvl4pPr>
            <a:lvl5pPr marL="1727200" indent="-192088" defTabSz="768350">
              <a:spcBef>
                <a:spcPct val="20000"/>
              </a:spcBef>
              <a:buChar char="»"/>
              <a:defRPr sz="1700">
                <a:solidFill>
                  <a:schemeClr val="tx1"/>
                </a:solidFill>
                <a:latin typeface="Arial" panose="020B0604020202020204" pitchFamily="34" charset="0"/>
                <a:cs typeface="Arial" panose="020B0604020202020204" pitchFamily="34" charset="0"/>
              </a:defRPr>
            </a:lvl5pPr>
            <a:lvl6pPr marL="2184400"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6pPr>
            <a:lvl7pPr marL="2641600"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7pPr>
            <a:lvl8pPr marL="3098800"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8pPr>
            <a:lvl9pPr marL="3556000"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1200">
                <a:latin typeface="Arial Black" panose="020B0A04020102020204" pitchFamily="34" charset="0"/>
              </a:rPr>
              <a:t>6</a:t>
            </a:r>
          </a:p>
        </p:txBody>
      </p:sp>
      <p:sp>
        <p:nvSpPr>
          <p:cNvPr id="19459" name="Text Box 4">
            <a:extLst>
              <a:ext uri="{FF2B5EF4-FFF2-40B4-BE49-F238E27FC236}">
                <a16:creationId xmlns:a16="http://schemas.microsoft.com/office/drawing/2014/main" id="{4D8A6B30-486B-1A24-18D5-7DA5C9FC27B7}"/>
              </a:ext>
            </a:extLst>
          </p:cNvPr>
          <p:cNvSpPr txBox="1">
            <a:spLocks noChangeArrowheads="1"/>
          </p:cNvSpPr>
          <p:nvPr/>
        </p:nvSpPr>
        <p:spPr bwMode="auto">
          <a:xfrm>
            <a:off x="671513" y="1230313"/>
            <a:ext cx="8701087" cy="2154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6577" tIns="38289" rIns="76577" bIns="38289">
            <a:spAutoFit/>
          </a:bodyPr>
          <a:lstStyle>
            <a:lvl1pPr marL="342900" indent="-342900" defTabSz="768350">
              <a:spcBef>
                <a:spcPct val="20000"/>
              </a:spcBef>
              <a:buChar char="•"/>
              <a:defRPr sz="2700">
                <a:solidFill>
                  <a:schemeClr val="tx1"/>
                </a:solidFill>
                <a:latin typeface="Arial" panose="020B0604020202020204" pitchFamily="34" charset="0"/>
                <a:cs typeface="Arial" panose="020B0604020202020204" pitchFamily="34" charset="0"/>
              </a:defRPr>
            </a:lvl1pPr>
            <a:lvl2pPr marL="727075" indent="-342900" defTabSz="768350">
              <a:spcBef>
                <a:spcPct val="20000"/>
              </a:spcBef>
              <a:buChar char="–"/>
              <a:defRPr sz="2300">
                <a:solidFill>
                  <a:schemeClr val="tx1"/>
                </a:solidFill>
                <a:latin typeface="Arial" panose="020B0604020202020204" pitchFamily="34" charset="0"/>
                <a:cs typeface="Arial" panose="020B0604020202020204" pitchFamily="34" charset="0"/>
              </a:defRPr>
            </a:lvl2pPr>
            <a:lvl3pPr marL="1111250" indent="-342900" defTabSz="768350">
              <a:spcBef>
                <a:spcPct val="20000"/>
              </a:spcBef>
              <a:buChar char="•"/>
              <a:defRPr sz="2000">
                <a:solidFill>
                  <a:schemeClr val="tx1"/>
                </a:solidFill>
                <a:latin typeface="Arial" panose="020B0604020202020204" pitchFamily="34" charset="0"/>
                <a:cs typeface="Arial" panose="020B0604020202020204" pitchFamily="34" charset="0"/>
              </a:defRPr>
            </a:lvl3pPr>
            <a:lvl4pPr marL="1493838" indent="-342900" defTabSz="768350">
              <a:spcBef>
                <a:spcPct val="20000"/>
              </a:spcBef>
              <a:buChar char="–"/>
              <a:defRPr sz="1700">
                <a:solidFill>
                  <a:schemeClr val="tx1"/>
                </a:solidFill>
                <a:latin typeface="Arial" panose="020B0604020202020204" pitchFamily="34" charset="0"/>
                <a:cs typeface="Arial" panose="020B0604020202020204" pitchFamily="34" charset="0"/>
              </a:defRPr>
            </a:lvl4pPr>
            <a:lvl5pPr marL="1878013" indent="-342900" defTabSz="768350">
              <a:spcBef>
                <a:spcPct val="20000"/>
              </a:spcBef>
              <a:buChar char="»"/>
              <a:defRPr sz="1700">
                <a:solidFill>
                  <a:schemeClr val="tx1"/>
                </a:solidFill>
                <a:latin typeface="Arial" panose="020B0604020202020204" pitchFamily="34" charset="0"/>
                <a:cs typeface="Arial" panose="020B0604020202020204" pitchFamily="34" charset="0"/>
              </a:defRPr>
            </a:lvl5pPr>
            <a:lvl6pPr marL="2335213" indent="-342900"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6pPr>
            <a:lvl7pPr marL="2792413" indent="-342900"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7pPr>
            <a:lvl8pPr marL="3249613" indent="-342900"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8pPr>
            <a:lvl9pPr marL="3706813" indent="-342900"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1800" u="sng">
                <a:solidFill>
                  <a:srgbClr val="6B6BF9"/>
                </a:solidFill>
                <a:latin typeface="Arial Black" panose="020B0A04020102020204" pitchFamily="34" charset="0"/>
              </a:rPr>
              <a:t>Eleven  Universal Elements for Churches and Missions:</a:t>
            </a:r>
          </a:p>
          <a:p>
            <a:pPr eaLnBrk="1" hangingPunct="1">
              <a:spcBef>
                <a:spcPct val="50000"/>
              </a:spcBef>
              <a:buFontTx/>
              <a:buNone/>
            </a:pPr>
            <a:r>
              <a:rPr lang="en-US" altLang="en-US" sz="1800">
                <a:latin typeface="Arial Black" panose="020B0A04020102020204" pitchFamily="34" charset="0"/>
              </a:rPr>
              <a:t>1. Extraordinary Prayer (Essential to have a dedicated Prayer Team)</a:t>
            </a:r>
          </a:p>
          <a:p>
            <a:pPr eaLnBrk="1" hangingPunct="1">
              <a:spcBef>
                <a:spcPct val="50000"/>
              </a:spcBef>
              <a:buFontTx/>
              <a:buNone/>
            </a:pPr>
            <a:r>
              <a:rPr lang="en-US" altLang="en-US" sz="1800">
                <a:latin typeface="Arial Black" panose="020B0A04020102020204" pitchFamily="34" charset="0"/>
              </a:rPr>
              <a:t>2.	Abundant Evangelism such as “Choose Your One” </a:t>
            </a:r>
          </a:p>
          <a:p>
            <a:pPr eaLnBrk="1" hangingPunct="1">
              <a:spcBef>
                <a:spcPct val="50000"/>
              </a:spcBef>
              <a:buFontTx/>
              <a:buAutoNum type="arabicPeriod" startAt="3"/>
            </a:pPr>
            <a:r>
              <a:rPr lang="en-US" altLang="en-US" sz="1800">
                <a:latin typeface="Arial Black" panose="020B0A04020102020204" pitchFamily="34" charset="0"/>
              </a:rPr>
              <a:t>Intentional Priorities given to Cloud4Christ.org Ministries and Grace Technology administered 59 Cloud4Christ.org Platform Web Apps.</a:t>
            </a:r>
          </a:p>
        </p:txBody>
      </p:sp>
      <p:sp>
        <p:nvSpPr>
          <p:cNvPr id="2" name="TextBox 1">
            <a:extLst>
              <a:ext uri="{FF2B5EF4-FFF2-40B4-BE49-F238E27FC236}">
                <a16:creationId xmlns:a16="http://schemas.microsoft.com/office/drawing/2014/main" id="{410CB37C-F615-475E-32D5-B139352E94CA}"/>
              </a:ext>
            </a:extLst>
          </p:cNvPr>
          <p:cNvSpPr txBox="1">
            <a:spLocks noChangeArrowheads="1"/>
          </p:cNvSpPr>
          <p:nvPr/>
        </p:nvSpPr>
        <p:spPr bwMode="auto">
          <a:xfrm>
            <a:off x="762000" y="86083"/>
            <a:ext cx="8382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oper Black" panose="0208090404030B020404" pitchFamily="18" charset="0"/>
                <a:cs typeface="Arial" panose="020B0604020202020204" pitchFamily="34" charset="0"/>
              </a:defRPr>
            </a:lvl1pPr>
            <a:lvl2pPr marL="742950" indent="-285750">
              <a:defRPr>
                <a:solidFill>
                  <a:schemeClr val="tx1"/>
                </a:solidFill>
                <a:latin typeface="Cooper Black" panose="0208090404030B020404" pitchFamily="18" charset="0"/>
                <a:cs typeface="Arial" panose="020B0604020202020204" pitchFamily="34" charset="0"/>
              </a:defRPr>
            </a:lvl2pPr>
            <a:lvl3pPr marL="1143000" indent="-228600">
              <a:defRPr>
                <a:solidFill>
                  <a:schemeClr val="tx1"/>
                </a:solidFill>
                <a:latin typeface="Cooper Black" panose="0208090404030B020404" pitchFamily="18" charset="0"/>
                <a:cs typeface="Arial" panose="020B0604020202020204" pitchFamily="34" charset="0"/>
              </a:defRPr>
            </a:lvl3pPr>
            <a:lvl4pPr marL="1600200" indent="-228600">
              <a:defRPr>
                <a:solidFill>
                  <a:schemeClr val="tx1"/>
                </a:solidFill>
                <a:latin typeface="Cooper Black" panose="0208090404030B020404" pitchFamily="18" charset="0"/>
                <a:cs typeface="Arial" panose="020B0604020202020204" pitchFamily="34" charset="0"/>
              </a:defRPr>
            </a:lvl4pPr>
            <a:lvl5pPr marL="2057400" indent="-228600">
              <a:defRPr>
                <a:solidFill>
                  <a:schemeClr val="tx1"/>
                </a:solidFill>
                <a:latin typeface="Cooper Black" panose="0208090404030B0204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ooper Black" panose="0208090404030B0204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ooper Black" panose="0208090404030B0204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ooper Black" panose="0208090404030B0204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ooper Black" panose="0208090404030B020404" pitchFamily="18" charset="0"/>
                <a:cs typeface="Arial" panose="020B0604020202020204" pitchFamily="34" charset="0"/>
              </a:defRPr>
            </a:lvl9pPr>
          </a:lstStyle>
          <a:p>
            <a:pPr algn="ctr"/>
            <a:r>
              <a:rPr lang="en-US" altLang="en-US" dirty="0">
                <a:solidFill>
                  <a:srgbClr val="FF0000"/>
                </a:solidFill>
              </a:rPr>
              <a:t>6. My Organization “Judea” Area (County) Community Ministry and Outreach Web App</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4">
            <a:extLst>
              <a:ext uri="{FF2B5EF4-FFF2-40B4-BE49-F238E27FC236}">
                <a16:creationId xmlns:a16="http://schemas.microsoft.com/office/drawing/2014/main" id="{3EBD1657-78F9-5DE4-4664-E16BA5F1F105}"/>
              </a:ext>
            </a:extLst>
          </p:cNvPr>
          <p:cNvSpPr txBox="1">
            <a:spLocks noChangeArrowheads="1"/>
          </p:cNvSpPr>
          <p:nvPr/>
        </p:nvSpPr>
        <p:spPr bwMode="auto">
          <a:xfrm>
            <a:off x="671513" y="1306513"/>
            <a:ext cx="8789987" cy="1924050"/>
          </a:xfrm>
          <a:prstGeom prst="rect">
            <a:avLst/>
          </a:prstGeom>
          <a:noFill/>
          <a:ln>
            <a:noFill/>
          </a:ln>
          <a:effectLst/>
        </p:spPr>
        <p:txBody>
          <a:bodyPr lIns="76577" tIns="38289" rIns="76577" bIns="38289">
            <a:spAutoFit/>
          </a:bodyPr>
          <a:lstStyle>
            <a:lvl1pPr marL="342900" indent="-342900" defTabSz="768350">
              <a:spcBef>
                <a:spcPct val="20000"/>
              </a:spcBef>
              <a:buChar char="•"/>
              <a:defRPr sz="2700">
                <a:solidFill>
                  <a:schemeClr val="tx1"/>
                </a:solidFill>
                <a:latin typeface="Arial" panose="020B0604020202020204" pitchFamily="34" charset="0"/>
                <a:cs typeface="Arial" panose="020B0604020202020204" pitchFamily="34" charset="0"/>
              </a:defRPr>
            </a:lvl1pPr>
            <a:lvl2pPr marL="727075" indent="-342900" defTabSz="768350">
              <a:spcBef>
                <a:spcPct val="20000"/>
              </a:spcBef>
              <a:buChar char="–"/>
              <a:defRPr sz="2300">
                <a:solidFill>
                  <a:schemeClr val="tx1"/>
                </a:solidFill>
                <a:latin typeface="Arial" panose="020B0604020202020204" pitchFamily="34" charset="0"/>
                <a:cs typeface="Arial" panose="020B0604020202020204" pitchFamily="34" charset="0"/>
              </a:defRPr>
            </a:lvl2pPr>
            <a:lvl3pPr marL="1111250" indent="-342900" defTabSz="768350">
              <a:spcBef>
                <a:spcPct val="20000"/>
              </a:spcBef>
              <a:buChar char="•"/>
              <a:defRPr sz="2000">
                <a:solidFill>
                  <a:schemeClr val="tx1"/>
                </a:solidFill>
                <a:latin typeface="Arial" panose="020B0604020202020204" pitchFamily="34" charset="0"/>
                <a:cs typeface="Arial" panose="020B0604020202020204" pitchFamily="34" charset="0"/>
              </a:defRPr>
            </a:lvl3pPr>
            <a:lvl4pPr marL="1493838" indent="-342900" defTabSz="768350">
              <a:spcBef>
                <a:spcPct val="20000"/>
              </a:spcBef>
              <a:buChar char="–"/>
              <a:defRPr sz="1700">
                <a:solidFill>
                  <a:schemeClr val="tx1"/>
                </a:solidFill>
                <a:latin typeface="Arial" panose="020B0604020202020204" pitchFamily="34" charset="0"/>
                <a:cs typeface="Arial" panose="020B0604020202020204" pitchFamily="34" charset="0"/>
              </a:defRPr>
            </a:lvl4pPr>
            <a:lvl5pPr marL="1878013" indent="-342900" defTabSz="768350">
              <a:spcBef>
                <a:spcPct val="20000"/>
              </a:spcBef>
              <a:buChar char="»"/>
              <a:defRPr sz="1700">
                <a:solidFill>
                  <a:schemeClr val="tx1"/>
                </a:solidFill>
                <a:latin typeface="Arial" panose="020B0604020202020204" pitchFamily="34" charset="0"/>
                <a:cs typeface="Arial" panose="020B0604020202020204" pitchFamily="34" charset="0"/>
              </a:defRPr>
            </a:lvl5pPr>
            <a:lvl6pPr marL="2335213" indent="-342900"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6pPr>
            <a:lvl7pPr marL="2792413" indent="-342900"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7pPr>
            <a:lvl8pPr marL="3249613" indent="-342900"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8pPr>
            <a:lvl9pPr marL="3706813" indent="-342900"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defRPr/>
            </a:pPr>
            <a:r>
              <a:rPr lang="en-US" altLang="en-US" sz="1600" u="sng" dirty="0">
                <a:solidFill>
                  <a:srgbClr val="6B6BF9"/>
                </a:solidFill>
                <a:latin typeface="Arial Black" panose="020B0A04020102020204" pitchFamily="34" charset="0"/>
              </a:rPr>
              <a:t>Eleven Universal Elements for Churches/Missions - Continued:</a:t>
            </a:r>
          </a:p>
          <a:p>
            <a:pPr eaLnBrk="1" hangingPunct="1">
              <a:spcBef>
                <a:spcPct val="50000"/>
              </a:spcBef>
              <a:buFontTx/>
              <a:buNone/>
              <a:defRPr/>
            </a:pPr>
            <a:r>
              <a:rPr lang="en-US" altLang="en-US" sz="1600" dirty="0">
                <a:latin typeface="Arial Black" panose="020B0A04020102020204" pitchFamily="34" charset="0"/>
              </a:rPr>
              <a:t>4.	Train personnel as required for Great Commission Work in their “Judea” Area</a:t>
            </a:r>
          </a:p>
          <a:p>
            <a:pPr eaLnBrk="1" hangingPunct="1">
              <a:spcBef>
                <a:spcPct val="50000"/>
              </a:spcBef>
              <a:buFontTx/>
              <a:buNone/>
              <a:defRPr/>
            </a:pPr>
            <a:r>
              <a:rPr lang="en-US" altLang="en-US" sz="1600" dirty="0">
                <a:latin typeface="Arial Black" panose="020B0A04020102020204" pitchFamily="34" charset="0"/>
              </a:rPr>
              <a:t>5.	Saturate your “Judea” Area through Ministry, Fellowship and Evangelism</a:t>
            </a:r>
          </a:p>
          <a:p>
            <a:pPr marL="0" indent="0" eaLnBrk="1" hangingPunct="1">
              <a:spcBef>
                <a:spcPct val="50000"/>
              </a:spcBef>
              <a:buFontTx/>
              <a:buNone/>
              <a:defRPr/>
            </a:pPr>
            <a:r>
              <a:rPr lang="en-US" altLang="en-US" sz="1600" dirty="0">
                <a:latin typeface="Arial Black" panose="020B0A04020102020204" pitchFamily="34" charset="0"/>
              </a:rPr>
              <a:t>6. Assimilate Community People into Church Membership &amp; Ministry - Within 	Note: None of the above applies to Non-Church Christian groups.</a:t>
            </a:r>
          </a:p>
        </p:txBody>
      </p:sp>
      <p:sp>
        <p:nvSpPr>
          <p:cNvPr id="20483" name="Text Box 6">
            <a:extLst>
              <a:ext uri="{FF2B5EF4-FFF2-40B4-BE49-F238E27FC236}">
                <a16:creationId xmlns:a16="http://schemas.microsoft.com/office/drawing/2014/main" id="{5FC1B349-8793-0F9C-0574-490608248F50}"/>
              </a:ext>
            </a:extLst>
          </p:cNvPr>
          <p:cNvSpPr txBox="1">
            <a:spLocks noChangeArrowheads="1"/>
          </p:cNvSpPr>
          <p:nvPr/>
        </p:nvSpPr>
        <p:spPr bwMode="auto">
          <a:xfrm>
            <a:off x="9051925" y="5057775"/>
            <a:ext cx="457200" cy="284163"/>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768350">
              <a:spcBef>
                <a:spcPct val="20000"/>
              </a:spcBef>
              <a:buChar char="•"/>
              <a:defRPr sz="2700">
                <a:solidFill>
                  <a:schemeClr val="tx1"/>
                </a:solidFill>
                <a:latin typeface="Arial" panose="020B0604020202020204" pitchFamily="34" charset="0"/>
                <a:cs typeface="Arial" panose="020B0604020202020204" pitchFamily="34" charset="0"/>
              </a:defRPr>
            </a:lvl1pPr>
            <a:lvl2pPr marL="622300" indent="-238125" defTabSz="768350">
              <a:spcBef>
                <a:spcPct val="20000"/>
              </a:spcBef>
              <a:buChar char="–"/>
              <a:defRPr sz="2300">
                <a:solidFill>
                  <a:schemeClr val="tx1"/>
                </a:solidFill>
                <a:latin typeface="Arial" panose="020B0604020202020204" pitchFamily="34" charset="0"/>
                <a:cs typeface="Arial" panose="020B0604020202020204" pitchFamily="34" charset="0"/>
              </a:defRPr>
            </a:lvl2pPr>
            <a:lvl3pPr marL="958850" indent="-190500" defTabSz="768350">
              <a:spcBef>
                <a:spcPct val="20000"/>
              </a:spcBef>
              <a:buChar char="•"/>
              <a:defRPr sz="2000">
                <a:solidFill>
                  <a:schemeClr val="tx1"/>
                </a:solidFill>
                <a:latin typeface="Arial" panose="020B0604020202020204" pitchFamily="34" charset="0"/>
                <a:cs typeface="Arial" panose="020B0604020202020204" pitchFamily="34" charset="0"/>
              </a:defRPr>
            </a:lvl3pPr>
            <a:lvl4pPr marL="1343025" indent="-192088" defTabSz="768350">
              <a:spcBef>
                <a:spcPct val="20000"/>
              </a:spcBef>
              <a:buChar char="–"/>
              <a:defRPr sz="1700">
                <a:solidFill>
                  <a:schemeClr val="tx1"/>
                </a:solidFill>
                <a:latin typeface="Arial" panose="020B0604020202020204" pitchFamily="34" charset="0"/>
                <a:cs typeface="Arial" panose="020B0604020202020204" pitchFamily="34" charset="0"/>
              </a:defRPr>
            </a:lvl4pPr>
            <a:lvl5pPr marL="1727200" indent="-192088" defTabSz="768350">
              <a:spcBef>
                <a:spcPct val="20000"/>
              </a:spcBef>
              <a:buChar char="»"/>
              <a:defRPr sz="1700">
                <a:solidFill>
                  <a:schemeClr val="tx1"/>
                </a:solidFill>
                <a:latin typeface="Arial" panose="020B0604020202020204" pitchFamily="34" charset="0"/>
                <a:cs typeface="Arial" panose="020B0604020202020204" pitchFamily="34" charset="0"/>
              </a:defRPr>
            </a:lvl5pPr>
            <a:lvl6pPr marL="2184400"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6pPr>
            <a:lvl7pPr marL="2641600"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7pPr>
            <a:lvl8pPr marL="3098800"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8pPr>
            <a:lvl9pPr marL="3556000"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1200">
                <a:latin typeface="Arial Black" panose="020B0A04020102020204" pitchFamily="34" charset="0"/>
              </a:rPr>
              <a:t>7</a:t>
            </a:r>
          </a:p>
        </p:txBody>
      </p:sp>
      <p:sp>
        <p:nvSpPr>
          <p:cNvPr id="2" name="TextBox 1">
            <a:extLst>
              <a:ext uri="{FF2B5EF4-FFF2-40B4-BE49-F238E27FC236}">
                <a16:creationId xmlns:a16="http://schemas.microsoft.com/office/drawing/2014/main" id="{EAA2A81E-87C6-089B-7478-BB5526F06C68}"/>
              </a:ext>
            </a:extLst>
          </p:cNvPr>
          <p:cNvSpPr txBox="1">
            <a:spLocks noChangeArrowheads="1"/>
          </p:cNvSpPr>
          <p:nvPr/>
        </p:nvSpPr>
        <p:spPr bwMode="auto">
          <a:xfrm>
            <a:off x="762000" y="86083"/>
            <a:ext cx="8382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oper Black" panose="0208090404030B020404" pitchFamily="18" charset="0"/>
                <a:cs typeface="Arial" panose="020B0604020202020204" pitchFamily="34" charset="0"/>
              </a:defRPr>
            </a:lvl1pPr>
            <a:lvl2pPr marL="742950" indent="-285750">
              <a:defRPr>
                <a:solidFill>
                  <a:schemeClr val="tx1"/>
                </a:solidFill>
                <a:latin typeface="Cooper Black" panose="0208090404030B020404" pitchFamily="18" charset="0"/>
                <a:cs typeface="Arial" panose="020B0604020202020204" pitchFamily="34" charset="0"/>
              </a:defRPr>
            </a:lvl2pPr>
            <a:lvl3pPr marL="1143000" indent="-228600">
              <a:defRPr>
                <a:solidFill>
                  <a:schemeClr val="tx1"/>
                </a:solidFill>
                <a:latin typeface="Cooper Black" panose="0208090404030B020404" pitchFamily="18" charset="0"/>
                <a:cs typeface="Arial" panose="020B0604020202020204" pitchFamily="34" charset="0"/>
              </a:defRPr>
            </a:lvl3pPr>
            <a:lvl4pPr marL="1600200" indent="-228600">
              <a:defRPr>
                <a:solidFill>
                  <a:schemeClr val="tx1"/>
                </a:solidFill>
                <a:latin typeface="Cooper Black" panose="0208090404030B020404" pitchFamily="18" charset="0"/>
                <a:cs typeface="Arial" panose="020B0604020202020204" pitchFamily="34" charset="0"/>
              </a:defRPr>
            </a:lvl4pPr>
            <a:lvl5pPr marL="2057400" indent="-228600">
              <a:defRPr>
                <a:solidFill>
                  <a:schemeClr val="tx1"/>
                </a:solidFill>
                <a:latin typeface="Cooper Black" panose="0208090404030B0204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ooper Black" panose="0208090404030B0204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ooper Black" panose="0208090404030B0204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ooper Black" panose="0208090404030B0204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ooper Black" panose="0208090404030B020404" pitchFamily="18" charset="0"/>
                <a:cs typeface="Arial" panose="020B0604020202020204" pitchFamily="34" charset="0"/>
              </a:defRPr>
            </a:lvl9pPr>
          </a:lstStyle>
          <a:p>
            <a:pPr algn="ctr"/>
            <a:r>
              <a:rPr lang="en-US" altLang="en-US" dirty="0">
                <a:solidFill>
                  <a:srgbClr val="FF0000"/>
                </a:solidFill>
              </a:rPr>
              <a:t>6. My Organization “Judea” Area (County) Community Ministry and Outreach Web App</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2">
            <a:extLst>
              <a:ext uri="{FF2B5EF4-FFF2-40B4-BE49-F238E27FC236}">
                <a16:creationId xmlns:a16="http://schemas.microsoft.com/office/drawing/2014/main" id="{C1A3D847-874F-4066-DCC0-02F1EEAB77D4}"/>
              </a:ext>
            </a:extLst>
          </p:cNvPr>
          <p:cNvSpPr txBox="1">
            <a:spLocks noChangeArrowheads="1"/>
          </p:cNvSpPr>
          <p:nvPr/>
        </p:nvSpPr>
        <p:spPr bwMode="auto">
          <a:xfrm>
            <a:off x="9067800" y="5040313"/>
            <a:ext cx="457200" cy="282575"/>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768350">
              <a:spcBef>
                <a:spcPct val="20000"/>
              </a:spcBef>
              <a:buChar char="•"/>
              <a:defRPr sz="2700">
                <a:solidFill>
                  <a:schemeClr val="tx1"/>
                </a:solidFill>
                <a:latin typeface="Arial" panose="020B0604020202020204" pitchFamily="34" charset="0"/>
                <a:cs typeface="Arial" panose="020B0604020202020204" pitchFamily="34" charset="0"/>
              </a:defRPr>
            </a:lvl1pPr>
            <a:lvl2pPr marL="622300" indent="-238125" defTabSz="768350">
              <a:spcBef>
                <a:spcPct val="20000"/>
              </a:spcBef>
              <a:buChar char="–"/>
              <a:defRPr sz="2300">
                <a:solidFill>
                  <a:schemeClr val="tx1"/>
                </a:solidFill>
                <a:latin typeface="Arial" panose="020B0604020202020204" pitchFamily="34" charset="0"/>
                <a:cs typeface="Arial" panose="020B0604020202020204" pitchFamily="34" charset="0"/>
              </a:defRPr>
            </a:lvl2pPr>
            <a:lvl3pPr marL="958850" indent="-190500" defTabSz="768350">
              <a:spcBef>
                <a:spcPct val="20000"/>
              </a:spcBef>
              <a:buChar char="•"/>
              <a:defRPr sz="2000">
                <a:solidFill>
                  <a:schemeClr val="tx1"/>
                </a:solidFill>
                <a:latin typeface="Arial" panose="020B0604020202020204" pitchFamily="34" charset="0"/>
                <a:cs typeface="Arial" panose="020B0604020202020204" pitchFamily="34" charset="0"/>
              </a:defRPr>
            </a:lvl3pPr>
            <a:lvl4pPr marL="1343025" indent="-192088" defTabSz="768350">
              <a:spcBef>
                <a:spcPct val="20000"/>
              </a:spcBef>
              <a:buChar char="–"/>
              <a:defRPr sz="1700">
                <a:solidFill>
                  <a:schemeClr val="tx1"/>
                </a:solidFill>
                <a:latin typeface="Arial" panose="020B0604020202020204" pitchFamily="34" charset="0"/>
                <a:cs typeface="Arial" panose="020B0604020202020204" pitchFamily="34" charset="0"/>
              </a:defRPr>
            </a:lvl4pPr>
            <a:lvl5pPr marL="1727200" indent="-192088" defTabSz="768350">
              <a:spcBef>
                <a:spcPct val="20000"/>
              </a:spcBef>
              <a:buChar char="»"/>
              <a:defRPr sz="1700">
                <a:solidFill>
                  <a:schemeClr val="tx1"/>
                </a:solidFill>
                <a:latin typeface="Arial" panose="020B0604020202020204" pitchFamily="34" charset="0"/>
                <a:cs typeface="Arial" panose="020B0604020202020204" pitchFamily="34" charset="0"/>
              </a:defRPr>
            </a:lvl5pPr>
            <a:lvl6pPr marL="2184400"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6pPr>
            <a:lvl7pPr marL="2641600"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7pPr>
            <a:lvl8pPr marL="3098800"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8pPr>
            <a:lvl9pPr marL="3556000"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1200">
                <a:latin typeface="Arial Black" panose="020B0A04020102020204" pitchFamily="34" charset="0"/>
              </a:rPr>
              <a:t>8</a:t>
            </a:r>
          </a:p>
        </p:txBody>
      </p:sp>
      <p:sp>
        <p:nvSpPr>
          <p:cNvPr id="21507" name="Text Box 3">
            <a:extLst>
              <a:ext uri="{FF2B5EF4-FFF2-40B4-BE49-F238E27FC236}">
                <a16:creationId xmlns:a16="http://schemas.microsoft.com/office/drawing/2014/main" id="{E6984C11-7C2F-A002-D57E-436CB5AFC17A}"/>
              </a:ext>
            </a:extLst>
          </p:cNvPr>
          <p:cNvSpPr txBox="1">
            <a:spLocks noChangeArrowheads="1"/>
          </p:cNvSpPr>
          <p:nvPr/>
        </p:nvSpPr>
        <p:spPr bwMode="auto">
          <a:xfrm>
            <a:off x="608013" y="1485900"/>
            <a:ext cx="8842375" cy="28395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8856" tIns="34429" rIns="68856" bIns="34429">
            <a:spAutoFit/>
          </a:bodyPr>
          <a:lstStyle>
            <a:lvl1pPr marL="457200" indent="-457200" defTabSz="768350">
              <a:spcBef>
                <a:spcPct val="20000"/>
              </a:spcBef>
              <a:buChar char="•"/>
              <a:defRPr sz="2700">
                <a:solidFill>
                  <a:schemeClr val="tx1"/>
                </a:solidFill>
                <a:latin typeface="Arial" panose="020B0604020202020204" pitchFamily="34" charset="0"/>
                <a:cs typeface="Arial" panose="020B0604020202020204" pitchFamily="34" charset="0"/>
              </a:defRPr>
            </a:lvl1pPr>
            <a:lvl2pPr marL="800100" indent="-457200" defTabSz="768350">
              <a:spcBef>
                <a:spcPct val="20000"/>
              </a:spcBef>
              <a:buChar char="–"/>
              <a:defRPr sz="2300">
                <a:solidFill>
                  <a:schemeClr val="tx1"/>
                </a:solidFill>
                <a:latin typeface="Arial" panose="020B0604020202020204" pitchFamily="34" charset="0"/>
                <a:cs typeface="Arial" panose="020B0604020202020204" pitchFamily="34" charset="0"/>
              </a:defRPr>
            </a:lvl2pPr>
            <a:lvl3pPr marL="1146175" indent="-457200" defTabSz="768350">
              <a:spcBef>
                <a:spcPct val="20000"/>
              </a:spcBef>
              <a:buChar char="•"/>
              <a:defRPr sz="2000">
                <a:solidFill>
                  <a:schemeClr val="tx1"/>
                </a:solidFill>
                <a:latin typeface="Arial" panose="020B0604020202020204" pitchFamily="34" charset="0"/>
                <a:cs typeface="Arial" panose="020B0604020202020204" pitchFamily="34" charset="0"/>
              </a:defRPr>
            </a:lvl3pPr>
            <a:lvl4pPr marL="1490663" indent="-457200" defTabSz="768350">
              <a:spcBef>
                <a:spcPct val="20000"/>
              </a:spcBef>
              <a:buChar char="–"/>
              <a:defRPr sz="1700">
                <a:solidFill>
                  <a:schemeClr val="tx1"/>
                </a:solidFill>
                <a:latin typeface="Arial" panose="020B0604020202020204" pitchFamily="34" charset="0"/>
                <a:cs typeface="Arial" panose="020B0604020202020204" pitchFamily="34" charset="0"/>
              </a:defRPr>
            </a:lvl4pPr>
            <a:lvl5pPr marL="1835150" indent="-457200" defTabSz="768350">
              <a:spcBef>
                <a:spcPct val="20000"/>
              </a:spcBef>
              <a:buChar char="»"/>
              <a:defRPr sz="1700">
                <a:solidFill>
                  <a:schemeClr val="tx1"/>
                </a:solidFill>
                <a:latin typeface="Arial" panose="020B0604020202020204" pitchFamily="34" charset="0"/>
                <a:cs typeface="Arial" panose="020B0604020202020204" pitchFamily="34" charset="0"/>
              </a:defRPr>
            </a:lvl5pPr>
            <a:lvl6pPr marL="2292350" indent="-457200"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6pPr>
            <a:lvl7pPr marL="2749550" indent="-457200"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7pPr>
            <a:lvl8pPr marL="3206750" indent="-457200"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8pPr>
            <a:lvl9pPr marL="3663950" indent="-457200"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1800" dirty="0">
                <a:latin typeface="Cooper Black" panose="0208090404030B020404" pitchFamily="18" charset="0"/>
              </a:rPr>
              <a:t>Organization Needs </a:t>
            </a:r>
          </a:p>
          <a:p>
            <a:pPr eaLnBrk="1" hangingPunct="1">
              <a:spcBef>
                <a:spcPct val="50000"/>
              </a:spcBef>
              <a:buFontTx/>
              <a:buNone/>
            </a:pPr>
            <a:r>
              <a:rPr lang="en-US" altLang="en-US" sz="1800" dirty="0">
                <a:latin typeface="Cooper Black" panose="0208090404030B020404" pitchFamily="18" charset="0"/>
              </a:rPr>
              <a:t>	1. Your Organization Administrator, App Administrators, and workers such as Street Stewarts need to be selected and assigned to Lead and perform all these activities, within your “Judea” Area</a:t>
            </a:r>
          </a:p>
          <a:p>
            <a:pPr eaLnBrk="1" hangingPunct="1">
              <a:spcBef>
                <a:spcPct val="50000"/>
              </a:spcBef>
              <a:buFontTx/>
              <a:buNone/>
            </a:pPr>
            <a:r>
              <a:rPr lang="en-US" altLang="en-US" sz="1800" dirty="0">
                <a:latin typeface="Cooper Black" panose="0208090404030B020404" pitchFamily="18" charset="0"/>
              </a:rPr>
              <a:t>	2. Program Leader Assistants may also be assigned</a:t>
            </a:r>
          </a:p>
          <a:p>
            <a:pPr eaLnBrk="1" hangingPunct="1">
              <a:spcBef>
                <a:spcPct val="50000"/>
              </a:spcBef>
              <a:buFontTx/>
              <a:buNone/>
            </a:pPr>
            <a:r>
              <a:rPr lang="en-US" altLang="en-US" sz="1800" dirty="0">
                <a:latin typeface="Cooper Black" panose="0208090404030B020404" pitchFamily="18" charset="0"/>
              </a:rPr>
              <a:t>		a. Stand in for the Program Leaders as requested.</a:t>
            </a:r>
          </a:p>
          <a:p>
            <a:pPr eaLnBrk="1" hangingPunct="1">
              <a:spcBef>
                <a:spcPct val="50000"/>
              </a:spcBef>
              <a:buFontTx/>
              <a:buNone/>
            </a:pPr>
            <a:r>
              <a:rPr lang="en-US" altLang="en-US" sz="1800" dirty="0">
                <a:latin typeface="Cooper Black" panose="0208090404030B020404" pitchFamily="18" charset="0"/>
              </a:rPr>
              <a:t>		b. Perform duties assigned by the Program Leaders, and those duties	     recognized as needing to be performed.	</a:t>
            </a:r>
          </a:p>
        </p:txBody>
      </p:sp>
      <p:sp>
        <p:nvSpPr>
          <p:cNvPr id="2" name="TextBox 1">
            <a:extLst>
              <a:ext uri="{FF2B5EF4-FFF2-40B4-BE49-F238E27FC236}">
                <a16:creationId xmlns:a16="http://schemas.microsoft.com/office/drawing/2014/main" id="{BF7E8E1F-7962-4D6D-25E0-C4D5D3675A42}"/>
              </a:ext>
            </a:extLst>
          </p:cNvPr>
          <p:cNvSpPr txBox="1">
            <a:spLocks noChangeArrowheads="1"/>
          </p:cNvSpPr>
          <p:nvPr/>
        </p:nvSpPr>
        <p:spPr bwMode="auto">
          <a:xfrm>
            <a:off x="762000" y="86083"/>
            <a:ext cx="8382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oper Black" panose="0208090404030B020404" pitchFamily="18" charset="0"/>
                <a:cs typeface="Arial" panose="020B0604020202020204" pitchFamily="34" charset="0"/>
              </a:defRPr>
            </a:lvl1pPr>
            <a:lvl2pPr marL="742950" indent="-285750">
              <a:defRPr>
                <a:solidFill>
                  <a:schemeClr val="tx1"/>
                </a:solidFill>
                <a:latin typeface="Cooper Black" panose="0208090404030B020404" pitchFamily="18" charset="0"/>
                <a:cs typeface="Arial" panose="020B0604020202020204" pitchFamily="34" charset="0"/>
              </a:defRPr>
            </a:lvl2pPr>
            <a:lvl3pPr marL="1143000" indent="-228600">
              <a:defRPr>
                <a:solidFill>
                  <a:schemeClr val="tx1"/>
                </a:solidFill>
                <a:latin typeface="Cooper Black" panose="0208090404030B020404" pitchFamily="18" charset="0"/>
                <a:cs typeface="Arial" panose="020B0604020202020204" pitchFamily="34" charset="0"/>
              </a:defRPr>
            </a:lvl3pPr>
            <a:lvl4pPr marL="1600200" indent="-228600">
              <a:defRPr>
                <a:solidFill>
                  <a:schemeClr val="tx1"/>
                </a:solidFill>
                <a:latin typeface="Cooper Black" panose="0208090404030B020404" pitchFamily="18" charset="0"/>
                <a:cs typeface="Arial" panose="020B0604020202020204" pitchFamily="34" charset="0"/>
              </a:defRPr>
            </a:lvl4pPr>
            <a:lvl5pPr marL="2057400" indent="-228600">
              <a:defRPr>
                <a:solidFill>
                  <a:schemeClr val="tx1"/>
                </a:solidFill>
                <a:latin typeface="Cooper Black" panose="0208090404030B0204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ooper Black" panose="0208090404030B0204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ooper Black" panose="0208090404030B0204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ooper Black" panose="0208090404030B0204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ooper Black" panose="0208090404030B020404" pitchFamily="18" charset="0"/>
                <a:cs typeface="Arial" panose="020B0604020202020204" pitchFamily="34" charset="0"/>
              </a:defRPr>
            </a:lvl9pPr>
          </a:lstStyle>
          <a:p>
            <a:pPr algn="ctr"/>
            <a:r>
              <a:rPr lang="en-US" altLang="en-US" dirty="0">
                <a:solidFill>
                  <a:srgbClr val="FF0000"/>
                </a:solidFill>
              </a:rPr>
              <a:t>6. My Organization “Judea” Area (County) Community Ministry and Outreach Web App</a:t>
            </a:r>
          </a:p>
        </p:txBody>
      </p:sp>
    </p:spTree>
  </p:cSld>
  <p:clrMapOvr>
    <a:masterClrMapping/>
  </p:clrMapOvr>
  <p:transition advClick="0" advTm="3000"/>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2">
            <a:extLst>
              <a:ext uri="{FF2B5EF4-FFF2-40B4-BE49-F238E27FC236}">
                <a16:creationId xmlns:a16="http://schemas.microsoft.com/office/drawing/2014/main" id="{4A74EB2A-D1E6-8AF3-94C6-7FDABB8E8A44}"/>
              </a:ext>
            </a:extLst>
          </p:cNvPr>
          <p:cNvSpPr txBox="1">
            <a:spLocks noChangeArrowheads="1"/>
          </p:cNvSpPr>
          <p:nvPr/>
        </p:nvSpPr>
        <p:spPr bwMode="auto">
          <a:xfrm>
            <a:off x="9067800" y="5040313"/>
            <a:ext cx="457200" cy="282575"/>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768350">
              <a:spcBef>
                <a:spcPct val="20000"/>
              </a:spcBef>
              <a:buChar char="•"/>
              <a:defRPr sz="2700">
                <a:solidFill>
                  <a:schemeClr val="tx1"/>
                </a:solidFill>
                <a:latin typeface="Arial" panose="020B0604020202020204" pitchFamily="34" charset="0"/>
                <a:cs typeface="Arial" panose="020B0604020202020204" pitchFamily="34" charset="0"/>
              </a:defRPr>
            </a:lvl1pPr>
            <a:lvl2pPr marL="622300" indent="-238125" defTabSz="768350">
              <a:spcBef>
                <a:spcPct val="20000"/>
              </a:spcBef>
              <a:buChar char="–"/>
              <a:defRPr sz="2300">
                <a:solidFill>
                  <a:schemeClr val="tx1"/>
                </a:solidFill>
                <a:latin typeface="Arial" panose="020B0604020202020204" pitchFamily="34" charset="0"/>
                <a:cs typeface="Arial" panose="020B0604020202020204" pitchFamily="34" charset="0"/>
              </a:defRPr>
            </a:lvl2pPr>
            <a:lvl3pPr marL="958850" indent="-190500" defTabSz="768350">
              <a:spcBef>
                <a:spcPct val="20000"/>
              </a:spcBef>
              <a:buChar char="•"/>
              <a:defRPr sz="2000">
                <a:solidFill>
                  <a:schemeClr val="tx1"/>
                </a:solidFill>
                <a:latin typeface="Arial" panose="020B0604020202020204" pitchFamily="34" charset="0"/>
                <a:cs typeface="Arial" panose="020B0604020202020204" pitchFamily="34" charset="0"/>
              </a:defRPr>
            </a:lvl3pPr>
            <a:lvl4pPr marL="1343025" indent="-192088" defTabSz="768350">
              <a:spcBef>
                <a:spcPct val="20000"/>
              </a:spcBef>
              <a:buChar char="–"/>
              <a:defRPr sz="1700">
                <a:solidFill>
                  <a:schemeClr val="tx1"/>
                </a:solidFill>
                <a:latin typeface="Arial" panose="020B0604020202020204" pitchFamily="34" charset="0"/>
                <a:cs typeface="Arial" panose="020B0604020202020204" pitchFamily="34" charset="0"/>
              </a:defRPr>
            </a:lvl4pPr>
            <a:lvl5pPr marL="1727200" indent="-192088" defTabSz="768350">
              <a:spcBef>
                <a:spcPct val="20000"/>
              </a:spcBef>
              <a:buChar char="»"/>
              <a:defRPr sz="1700">
                <a:solidFill>
                  <a:schemeClr val="tx1"/>
                </a:solidFill>
                <a:latin typeface="Arial" panose="020B0604020202020204" pitchFamily="34" charset="0"/>
                <a:cs typeface="Arial" panose="020B0604020202020204" pitchFamily="34" charset="0"/>
              </a:defRPr>
            </a:lvl5pPr>
            <a:lvl6pPr marL="2184400"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6pPr>
            <a:lvl7pPr marL="2641600"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7pPr>
            <a:lvl8pPr marL="3098800"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8pPr>
            <a:lvl9pPr marL="3556000" indent="-192088"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1200">
                <a:latin typeface="Arial Black" panose="020B0A04020102020204" pitchFamily="34" charset="0"/>
              </a:rPr>
              <a:t>9</a:t>
            </a:r>
          </a:p>
        </p:txBody>
      </p:sp>
      <p:sp>
        <p:nvSpPr>
          <p:cNvPr id="22531" name="Text Box 3">
            <a:extLst>
              <a:ext uri="{FF2B5EF4-FFF2-40B4-BE49-F238E27FC236}">
                <a16:creationId xmlns:a16="http://schemas.microsoft.com/office/drawing/2014/main" id="{AF40BA1D-6294-1B19-132E-2F155AA5AFA4}"/>
              </a:ext>
            </a:extLst>
          </p:cNvPr>
          <p:cNvSpPr txBox="1">
            <a:spLocks noChangeArrowheads="1"/>
          </p:cNvSpPr>
          <p:nvPr/>
        </p:nvSpPr>
        <p:spPr bwMode="auto">
          <a:xfrm>
            <a:off x="609600" y="1084263"/>
            <a:ext cx="8840788" cy="20316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8856" tIns="34429" rIns="68856" bIns="34429">
            <a:spAutoFit/>
          </a:bodyPr>
          <a:lstStyle>
            <a:lvl1pPr marL="457200" indent="-457200" defTabSz="768350">
              <a:spcBef>
                <a:spcPct val="20000"/>
              </a:spcBef>
              <a:buChar char="•"/>
              <a:defRPr sz="2700">
                <a:solidFill>
                  <a:schemeClr val="tx1"/>
                </a:solidFill>
                <a:latin typeface="Arial" panose="020B0604020202020204" pitchFamily="34" charset="0"/>
                <a:cs typeface="Arial" panose="020B0604020202020204" pitchFamily="34" charset="0"/>
              </a:defRPr>
            </a:lvl1pPr>
            <a:lvl2pPr marL="800100" indent="-457200" defTabSz="768350">
              <a:spcBef>
                <a:spcPct val="20000"/>
              </a:spcBef>
              <a:buChar char="–"/>
              <a:defRPr sz="2300">
                <a:solidFill>
                  <a:schemeClr val="tx1"/>
                </a:solidFill>
                <a:latin typeface="Arial" panose="020B0604020202020204" pitchFamily="34" charset="0"/>
                <a:cs typeface="Arial" panose="020B0604020202020204" pitchFamily="34" charset="0"/>
              </a:defRPr>
            </a:lvl2pPr>
            <a:lvl3pPr marL="1146175" indent="-457200" defTabSz="768350">
              <a:spcBef>
                <a:spcPct val="20000"/>
              </a:spcBef>
              <a:buChar char="•"/>
              <a:defRPr sz="2000">
                <a:solidFill>
                  <a:schemeClr val="tx1"/>
                </a:solidFill>
                <a:latin typeface="Arial" panose="020B0604020202020204" pitchFamily="34" charset="0"/>
                <a:cs typeface="Arial" panose="020B0604020202020204" pitchFamily="34" charset="0"/>
              </a:defRPr>
            </a:lvl3pPr>
            <a:lvl4pPr marL="1490663" indent="-457200" defTabSz="768350">
              <a:spcBef>
                <a:spcPct val="20000"/>
              </a:spcBef>
              <a:buChar char="–"/>
              <a:defRPr sz="1700">
                <a:solidFill>
                  <a:schemeClr val="tx1"/>
                </a:solidFill>
                <a:latin typeface="Arial" panose="020B0604020202020204" pitchFamily="34" charset="0"/>
                <a:cs typeface="Arial" panose="020B0604020202020204" pitchFamily="34" charset="0"/>
              </a:defRPr>
            </a:lvl4pPr>
            <a:lvl5pPr marL="1835150" indent="-457200" defTabSz="768350">
              <a:spcBef>
                <a:spcPct val="20000"/>
              </a:spcBef>
              <a:buChar char="»"/>
              <a:defRPr sz="1700">
                <a:solidFill>
                  <a:schemeClr val="tx1"/>
                </a:solidFill>
                <a:latin typeface="Arial" panose="020B0604020202020204" pitchFamily="34" charset="0"/>
                <a:cs typeface="Arial" panose="020B0604020202020204" pitchFamily="34" charset="0"/>
              </a:defRPr>
            </a:lvl5pPr>
            <a:lvl6pPr marL="2292350" indent="-457200"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6pPr>
            <a:lvl7pPr marL="2749550" indent="-457200"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7pPr>
            <a:lvl8pPr marL="3206750" indent="-457200"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8pPr>
            <a:lvl9pPr marL="3663950" indent="-457200" defTabSz="768350" eaLnBrk="0" fontAlgn="base" hangingPunct="0">
              <a:spcBef>
                <a:spcPct val="20000"/>
              </a:spcBef>
              <a:spcAft>
                <a:spcPct val="0"/>
              </a:spcAft>
              <a:buChar char="»"/>
              <a:defRPr sz="17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1500" dirty="0">
                <a:latin typeface="Cooper Black" panose="0208090404030B020404" pitchFamily="18" charset="0"/>
              </a:rPr>
              <a:t>Organization Needs - Continued</a:t>
            </a:r>
          </a:p>
          <a:p>
            <a:pPr eaLnBrk="1" hangingPunct="1">
              <a:spcBef>
                <a:spcPct val="50000"/>
              </a:spcBef>
              <a:buFontTx/>
              <a:buNone/>
            </a:pPr>
            <a:r>
              <a:rPr lang="en-US" altLang="en-US" sz="1500" dirty="0">
                <a:latin typeface="Cooper Black" panose="0208090404030B020404" pitchFamily="18" charset="0"/>
              </a:rPr>
              <a:t>	3.  “Judea County Street Stewarts” for example need to:</a:t>
            </a:r>
          </a:p>
          <a:p>
            <a:pPr eaLnBrk="1" hangingPunct="1">
              <a:spcBef>
                <a:spcPct val="50000"/>
              </a:spcBef>
              <a:buFontTx/>
              <a:buNone/>
            </a:pPr>
            <a:r>
              <a:rPr lang="en-US" altLang="en-US" sz="1500" dirty="0">
                <a:latin typeface="Cooper Black" panose="0208090404030B020404" pitchFamily="18" charset="0"/>
              </a:rPr>
              <a:t>		a. Use UsSowingSeed.org App to purchase a </a:t>
            </a:r>
            <a:r>
              <a:rPr lang="en-US" altLang="en-US" sz="1500" dirty="0" err="1">
                <a:latin typeface="Cooper Black" panose="0208090404030B020404" pitchFamily="18" charset="0"/>
              </a:rPr>
              <a:t>Zonderkitz</a:t>
            </a:r>
            <a:r>
              <a:rPr lang="en-US" altLang="en-US" sz="1500" dirty="0">
                <a:latin typeface="Cooper Black" panose="0208090404030B020404" pitchFamily="18" charset="0"/>
              </a:rPr>
              <a:t> (c) Children’s Picture 	    	    Bibles, deliver the Bibles and to record their delivery to each residence in the 	  	    Church’s “Judea” County during the next few months. </a:t>
            </a:r>
          </a:p>
          <a:p>
            <a:pPr eaLnBrk="1" hangingPunct="1">
              <a:spcBef>
                <a:spcPct val="50000"/>
              </a:spcBef>
              <a:buFontTx/>
              <a:buNone/>
            </a:pPr>
            <a:r>
              <a:rPr lang="en-US" altLang="en-US" sz="1500" dirty="0">
                <a:latin typeface="Cooper Black" panose="0208090404030B020404" pitchFamily="18" charset="0"/>
              </a:rPr>
              <a:t>		b. Maintain a prayer list and pray. Answered prayers need to be provided to the    	    Prayer team. 	</a:t>
            </a:r>
          </a:p>
        </p:txBody>
      </p:sp>
      <p:sp>
        <p:nvSpPr>
          <p:cNvPr id="2" name="TextBox 1">
            <a:extLst>
              <a:ext uri="{FF2B5EF4-FFF2-40B4-BE49-F238E27FC236}">
                <a16:creationId xmlns:a16="http://schemas.microsoft.com/office/drawing/2014/main" id="{90DEA477-B4B6-52D1-DDDE-14F8CFBB4487}"/>
              </a:ext>
            </a:extLst>
          </p:cNvPr>
          <p:cNvSpPr txBox="1">
            <a:spLocks noChangeArrowheads="1"/>
          </p:cNvSpPr>
          <p:nvPr/>
        </p:nvSpPr>
        <p:spPr bwMode="auto">
          <a:xfrm>
            <a:off x="762000" y="86083"/>
            <a:ext cx="8382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oper Black" panose="0208090404030B020404" pitchFamily="18" charset="0"/>
                <a:cs typeface="Arial" panose="020B0604020202020204" pitchFamily="34" charset="0"/>
              </a:defRPr>
            </a:lvl1pPr>
            <a:lvl2pPr marL="742950" indent="-285750">
              <a:defRPr>
                <a:solidFill>
                  <a:schemeClr val="tx1"/>
                </a:solidFill>
                <a:latin typeface="Cooper Black" panose="0208090404030B020404" pitchFamily="18" charset="0"/>
                <a:cs typeface="Arial" panose="020B0604020202020204" pitchFamily="34" charset="0"/>
              </a:defRPr>
            </a:lvl2pPr>
            <a:lvl3pPr marL="1143000" indent="-228600">
              <a:defRPr>
                <a:solidFill>
                  <a:schemeClr val="tx1"/>
                </a:solidFill>
                <a:latin typeface="Cooper Black" panose="0208090404030B020404" pitchFamily="18" charset="0"/>
                <a:cs typeface="Arial" panose="020B0604020202020204" pitchFamily="34" charset="0"/>
              </a:defRPr>
            </a:lvl3pPr>
            <a:lvl4pPr marL="1600200" indent="-228600">
              <a:defRPr>
                <a:solidFill>
                  <a:schemeClr val="tx1"/>
                </a:solidFill>
                <a:latin typeface="Cooper Black" panose="0208090404030B020404" pitchFamily="18" charset="0"/>
                <a:cs typeface="Arial" panose="020B0604020202020204" pitchFamily="34" charset="0"/>
              </a:defRPr>
            </a:lvl4pPr>
            <a:lvl5pPr marL="2057400" indent="-228600">
              <a:defRPr>
                <a:solidFill>
                  <a:schemeClr val="tx1"/>
                </a:solidFill>
                <a:latin typeface="Cooper Black" panose="0208090404030B0204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ooper Black" panose="0208090404030B0204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ooper Black" panose="0208090404030B0204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ooper Black" panose="0208090404030B0204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ooper Black" panose="0208090404030B020404" pitchFamily="18" charset="0"/>
                <a:cs typeface="Arial" panose="020B0604020202020204" pitchFamily="34" charset="0"/>
              </a:defRPr>
            </a:lvl9pPr>
          </a:lstStyle>
          <a:p>
            <a:pPr algn="ctr"/>
            <a:r>
              <a:rPr lang="en-US" altLang="en-US" dirty="0">
                <a:solidFill>
                  <a:srgbClr val="FF0000"/>
                </a:solidFill>
              </a:rPr>
              <a:t>6. My Organization “Judea” Area (County) Community Ministry and Outreach Web App</a:t>
            </a:r>
          </a:p>
        </p:txBody>
      </p:sp>
    </p:spTree>
  </p:cSld>
  <p:clrMapOvr>
    <a:masterClrMapping/>
  </p:clrMapOvr>
  <p:transition advClick="0" advTm="3000"/>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68856" tIns="34429" rIns="68856" bIns="34429" numCol="1" anchor="t" anchorCtr="0" compatLnSpc="1">
        <a:prstTxWarp prst="textNoShape">
          <a:avLst/>
        </a:prstTxWarp>
        <a:spAutoFit/>
      </a:bodyPr>
      <a:lstStyle>
        <a:defPPr marL="457200" marR="0" indent="-457200" algn="l" defTabSz="768350" rtl="0" eaLnBrk="1" fontAlgn="base" latinLnBrk="0" hangingPunct="1">
          <a:lnSpc>
            <a:spcPct val="100000"/>
          </a:lnSpc>
          <a:spcBef>
            <a:spcPct val="50000"/>
          </a:spcBef>
          <a:spcAft>
            <a:spcPct val="0"/>
          </a:spcAft>
          <a:buClrTx/>
          <a:buSzTx/>
          <a:buFontTx/>
          <a:buNone/>
          <a:tabLst/>
          <a:defRPr kumimoji="0" lang="en-US" altLang="en-US" sz="1800" b="0" i="0" u="none" strike="noStrike" cap="none" normalizeH="0" baseline="0" smtClean="0">
            <a:ln>
              <a:noFill/>
            </a:ln>
            <a:solidFill>
              <a:schemeClr val="tx1"/>
            </a:solidFill>
            <a:effectLst/>
            <a:latin typeface="Cooper Black" panose="0208090404030B020404" pitchFamily="18" charset="0"/>
            <a:cs typeface="Arial" panose="020B0604020202020204"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68856" tIns="34429" rIns="68856" bIns="34429" numCol="1" anchor="t" anchorCtr="0" compatLnSpc="1">
        <a:prstTxWarp prst="textNoShape">
          <a:avLst/>
        </a:prstTxWarp>
        <a:spAutoFit/>
      </a:bodyPr>
      <a:lstStyle>
        <a:defPPr marL="457200" marR="0" indent="-457200" algn="l" defTabSz="768350" rtl="0" eaLnBrk="1" fontAlgn="base" latinLnBrk="0" hangingPunct="1">
          <a:lnSpc>
            <a:spcPct val="100000"/>
          </a:lnSpc>
          <a:spcBef>
            <a:spcPct val="50000"/>
          </a:spcBef>
          <a:spcAft>
            <a:spcPct val="0"/>
          </a:spcAft>
          <a:buClrTx/>
          <a:buSzTx/>
          <a:buFontTx/>
          <a:buNone/>
          <a:tabLst/>
          <a:defRPr kumimoji="0" lang="en-US" altLang="en-US" sz="1800" b="0" i="0" u="none" strike="noStrike" cap="none" normalizeH="0" baseline="0" smtClean="0">
            <a:ln>
              <a:noFill/>
            </a:ln>
            <a:solidFill>
              <a:schemeClr val="tx1"/>
            </a:solidFill>
            <a:effectLst/>
            <a:latin typeface="Cooper Black" panose="0208090404030B020404" pitchFamily="18" charset="0"/>
            <a:cs typeface="Arial" panose="020B0604020202020204"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21695</TotalTime>
  <Words>1622</Words>
  <Application>Microsoft Office PowerPoint</Application>
  <PresentationFormat>Custom</PresentationFormat>
  <Paragraphs>92</Paragraphs>
  <Slides>12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Arial Black</vt:lpstr>
      <vt:lpstr>Cooper Black</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BEST BAPTIST CHURCH</dc:title>
  <dc:creator> </dc:creator>
  <cp:lastModifiedBy>Bill Mays</cp:lastModifiedBy>
  <cp:revision>2505</cp:revision>
  <cp:lastPrinted>2024-06-14T12:11:34Z</cp:lastPrinted>
  <dcterms:created xsi:type="dcterms:W3CDTF">2006-10-04T15:05:18Z</dcterms:created>
  <dcterms:modified xsi:type="dcterms:W3CDTF">2024-08-28T19:10:17Z</dcterms:modified>
</cp:coreProperties>
</file>