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91" r:id="rId2"/>
    <p:sldId id="393" r:id="rId3"/>
    <p:sldId id="452" r:id="rId4"/>
    <p:sldId id="435" r:id="rId5"/>
    <p:sldId id="394" r:id="rId6"/>
    <p:sldId id="408" r:id="rId7"/>
    <p:sldId id="409" r:id="rId8"/>
    <p:sldId id="440" r:id="rId9"/>
    <p:sldId id="455" r:id="rId10"/>
    <p:sldId id="456" r:id="rId11"/>
    <p:sldId id="460" r:id="rId12"/>
    <p:sldId id="461" r:id="rId13"/>
    <p:sldId id="454" r:id="rId14"/>
    <p:sldId id="457" r:id="rId15"/>
    <p:sldId id="1014" r:id="rId16"/>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99"/>
    <a:srgbClr val="FF0000"/>
    <a:srgbClr val="CC6600"/>
    <a:srgbClr val="CC99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983FB-A236-477B-BE9D-B5759A9A800C}" v="50" dt="2024-08-26T20:34:14.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3697" autoAdjust="0"/>
  </p:normalViewPr>
  <p:slideViewPr>
    <p:cSldViewPr>
      <p:cViewPr varScale="1">
        <p:scale>
          <a:sx n="47" d="100"/>
          <a:sy n="47" d="100"/>
        </p:scale>
        <p:origin x="1104" y="114"/>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0C1983FB-A236-477B-BE9D-B5759A9A800C}"/>
    <pc:docChg chg="undo custSel addSld delSld modSld">
      <pc:chgData name="Bill Mays" userId="0fb9eb23-65ad-4b86-80ec-f3178d1d81af" providerId="ADAL" clId="{0C1983FB-A236-477B-BE9D-B5759A9A800C}" dt="2024-08-26T20:37:57.592" v="1671" actId="20577"/>
      <pc:docMkLst>
        <pc:docMk/>
      </pc:docMkLst>
      <pc:sldChg chg="modSp mod">
        <pc:chgData name="Bill Mays" userId="0fb9eb23-65ad-4b86-80ec-f3178d1d81af" providerId="ADAL" clId="{0C1983FB-A236-477B-BE9D-B5759A9A800C}" dt="2024-08-26T19:38:45.622" v="835" actId="1076"/>
        <pc:sldMkLst>
          <pc:docMk/>
          <pc:sldMk cId="0" sldId="391"/>
        </pc:sldMkLst>
        <pc:spChg chg="mod">
          <ac:chgData name="Bill Mays" userId="0fb9eb23-65ad-4b86-80ec-f3178d1d81af" providerId="ADAL" clId="{0C1983FB-A236-477B-BE9D-B5759A9A800C}" dt="2024-08-26T19:38:45.622" v="835" actId="1076"/>
          <ac:spMkLst>
            <pc:docMk/>
            <pc:sldMk cId="0" sldId="391"/>
            <ac:spMk id="14338" creationId="{F2FF3941-278B-8DA0-E924-366B6A18B7F0}"/>
          </ac:spMkLst>
        </pc:spChg>
        <pc:spChg chg="mod">
          <ac:chgData name="Bill Mays" userId="0fb9eb23-65ad-4b86-80ec-f3178d1d81af" providerId="ADAL" clId="{0C1983FB-A236-477B-BE9D-B5759A9A800C}" dt="2024-08-26T19:38:33.434" v="833" actId="6549"/>
          <ac:spMkLst>
            <pc:docMk/>
            <pc:sldMk cId="0" sldId="391"/>
            <ac:spMk id="14347" creationId="{F095A867-3942-A012-DA43-C6EFFC33F5D5}"/>
          </ac:spMkLst>
        </pc:spChg>
      </pc:sldChg>
      <pc:sldChg chg="addSp delSp modSp mod">
        <pc:chgData name="Bill Mays" userId="0fb9eb23-65ad-4b86-80ec-f3178d1d81af" providerId="ADAL" clId="{0C1983FB-A236-477B-BE9D-B5759A9A800C}" dt="2024-08-26T19:41:59.207" v="885" actId="20577"/>
        <pc:sldMkLst>
          <pc:docMk/>
          <pc:sldMk cId="0" sldId="393"/>
        </pc:sldMkLst>
        <pc:spChg chg="add mod">
          <ac:chgData name="Bill Mays" userId="0fb9eb23-65ad-4b86-80ec-f3178d1d81af" providerId="ADAL" clId="{0C1983FB-A236-477B-BE9D-B5759A9A800C}" dt="2024-08-26T19:38:55.393" v="838"/>
          <ac:spMkLst>
            <pc:docMk/>
            <pc:sldMk cId="0" sldId="393"/>
            <ac:spMk id="2" creationId="{19D34D0B-8734-1897-7DBB-734D802E652E}"/>
          </ac:spMkLst>
        </pc:spChg>
        <pc:spChg chg="mod">
          <ac:chgData name="Bill Mays" userId="0fb9eb23-65ad-4b86-80ec-f3178d1d81af" providerId="ADAL" clId="{0C1983FB-A236-477B-BE9D-B5759A9A800C}" dt="2024-08-26T19:41:59.207" v="885" actId="20577"/>
          <ac:spMkLst>
            <pc:docMk/>
            <pc:sldMk cId="0" sldId="393"/>
            <ac:spMk id="15363" creationId="{4D34D99B-410D-8330-318A-C9BF27D7159D}"/>
          </ac:spMkLst>
        </pc:spChg>
        <pc:spChg chg="del mod">
          <ac:chgData name="Bill Mays" userId="0fb9eb23-65ad-4b86-80ec-f3178d1d81af" providerId="ADAL" clId="{0C1983FB-A236-477B-BE9D-B5759A9A800C}" dt="2024-08-26T19:38:53.274" v="837" actId="478"/>
          <ac:spMkLst>
            <pc:docMk/>
            <pc:sldMk cId="0" sldId="393"/>
            <ac:spMk id="15364" creationId="{B8CF8498-F550-E639-8CA1-D0BCFE403BB3}"/>
          </ac:spMkLst>
        </pc:spChg>
      </pc:sldChg>
      <pc:sldChg chg="addSp delSp modSp mod">
        <pc:chgData name="Bill Mays" userId="0fb9eb23-65ad-4b86-80ec-f3178d1d81af" providerId="ADAL" clId="{0C1983FB-A236-477B-BE9D-B5759A9A800C}" dt="2024-08-26T19:53:25.200" v="1003" actId="20577"/>
        <pc:sldMkLst>
          <pc:docMk/>
          <pc:sldMk cId="0" sldId="394"/>
        </pc:sldMkLst>
        <pc:spChg chg="del mod">
          <ac:chgData name="Bill Mays" userId="0fb9eb23-65ad-4b86-80ec-f3178d1d81af" providerId="ADAL" clId="{0C1983FB-A236-477B-BE9D-B5759A9A800C}" dt="2024-08-26T19:39:40.930" v="845" actId="478"/>
          <ac:spMkLst>
            <pc:docMk/>
            <pc:sldMk cId="0" sldId="394"/>
            <ac:spMk id="2" creationId="{BF1D85EC-08BA-697D-C954-6629C70C4F6A}"/>
          </ac:spMkLst>
        </pc:spChg>
        <pc:spChg chg="add mod">
          <ac:chgData name="Bill Mays" userId="0fb9eb23-65ad-4b86-80ec-f3178d1d81af" providerId="ADAL" clId="{0C1983FB-A236-477B-BE9D-B5759A9A800C}" dt="2024-08-26T19:39:42.734" v="846"/>
          <ac:spMkLst>
            <pc:docMk/>
            <pc:sldMk cId="0" sldId="394"/>
            <ac:spMk id="3" creationId="{2381D471-7202-3002-374E-D999B9CACF42}"/>
          </ac:spMkLst>
        </pc:spChg>
        <pc:spChg chg="mod">
          <ac:chgData name="Bill Mays" userId="0fb9eb23-65ad-4b86-80ec-f3178d1d81af" providerId="ADAL" clId="{0C1983FB-A236-477B-BE9D-B5759A9A800C}" dt="2024-08-26T19:53:25.200" v="1003" actId="20577"/>
          <ac:spMkLst>
            <pc:docMk/>
            <pc:sldMk cId="0" sldId="394"/>
            <ac:spMk id="18436" creationId="{D19DF5C6-E232-CE65-714C-C6F10AC74711}"/>
          </ac:spMkLst>
        </pc:spChg>
      </pc:sldChg>
      <pc:sldChg chg="addSp delSp modSp">
        <pc:chgData name="Bill Mays" userId="0fb9eb23-65ad-4b86-80ec-f3178d1d81af" providerId="ADAL" clId="{0C1983FB-A236-477B-BE9D-B5759A9A800C}" dt="2024-08-26T19:39:51.588" v="849"/>
        <pc:sldMkLst>
          <pc:docMk/>
          <pc:sldMk cId="0" sldId="408"/>
        </pc:sldMkLst>
        <pc:spChg chg="add mod">
          <ac:chgData name="Bill Mays" userId="0fb9eb23-65ad-4b86-80ec-f3178d1d81af" providerId="ADAL" clId="{0C1983FB-A236-477B-BE9D-B5759A9A800C}" dt="2024-08-26T19:39:51.588" v="849"/>
          <ac:spMkLst>
            <pc:docMk/>
            <pc:sldMk cId="0" sldId="408"/>
            <ac:spMk id="2" creationId="{E6CAAAA1-5CE8-7215-01C4-3A7D87CEFD00}"/>
          </ac:spMkLst>
        </pc:spChg>
        <pc:spChg chg="del mod">
          <ac:chgData name="Bill Mays" userId="0fb9eb23-65ad-4b86-80ec-f3178d1d81af" providerId="ADAL" clId="{0C1983FB-A236-477B-BE9D-B5759A9A800C}" dt="2024-08-26T19:39:49.969" v="848" actId="478"/>
          <ac:spMkLst>
            <pc:docMk/>
            <pc:sldMk cId="0" sldId="408"/>
            <ac:spMk id="19460" creationId="{B17E4767-A046-56FB-1617-3F8D4D50A2D3}"/>
          </ac:spMkLst>
        </pc:spChg>
      </pc:sldChg>
      <pc:sldChg chg="addSp delSp modSp">
        <pc:chgData name="Bill Mays" userId="0fb9eb23-65ad-4b86-80ec-f3178d1d81af" providerId="ADAL" clId="{0C1983FB-A236-477B-BE9D-B5759A9A800C}" dt="2024-08-26T19:39:59.938" v="852"/>
        <pc:sldMkLst>
          <pc:docMk/>
          <pc:sldMk cId="0" sldId="409"/>
        </pc:sldMkLst>
        <pc:spChg chg="add mod">
          <ac:chgData name="Bill Mays" userId="0fb9eb23-65ad-4b86-80ec-f3178d1d81af" providerId="ADAL" clId="{0C1983FB-A236-477B-BE9D-B5759A9A800C}" dt="2024-08-26T19:39:59.938" v="852"/>
          <ac:spMkLst>
            <pc:docMk/>
            <pc:sldMk cId="0" sldId="409"/>
            <ac:spMk id="2" creationId="{48AD2795-2DF7-191D-CBF3-CC76CB48014B}"/>
          </ac:spMkLst>
        </pc:spChg>
        <pc:spChg chg="del mod">
          <ac:chgData name="Bill Mays" userId="0fb9eb23-65ad-4b86-80ec-f3178d1d81af" providerId="ADAL" clId="{0C1983FB-A236-477B-BE9D-B5759A9A800C}" dt="2024-08-26T19:39:58.365" v="851" actId="478"/>
          <ac:spMkLst>
            <pc:docMk/>
            <pc:sldMk cId="0" sldId="409"/>
            <ac:spMk id="20484" creationId="{00C7BD40-AD48-09DB-CDB4-E7507FC6AE15}"/>
          </ac:spMkLst>
        </pc:spChg>
      </pc:sldChg>
      <pc:sldChg chg="addSp delSp modSp mod">
        <pc:chgData name="Bill Mays" userId="0fb9eb23-65ad-4b86-80ec-f3178d1d81af" providerId="ADAL" clId="{0C1983FB-A236-477B-BE9D-B5759A9A800C}" dt="2024-08-26T19:46:41.195" v="942" actId="6549"/>
        <pc:sldMkLst>
          <pc:docMk/>
          <pc:sldMk cId="0" sldId="435"/>
        </pc:sldMkLst>
        <pc:spChg chg="add mod">
          <ac:chgData name="Bill Mays" userId="0fb9eb23-65ad-4b86-80ec-f3178d1d81af" providerId="ADAL" clId="{0C1983FB-A236-477B-BE9D-B5759A9A800C}" dt="2024-08-26T19:39:32.816" v="843"/>
          <ac:spMkLst>
            <pc:docMk/>
            <pc:sldMk cId="0" sldId="435"/>
            <ac:spMk id="2" creationId="{0338BAF5-E1B4-B09F-059A-711BB2A5B525}"/>
          </ac:spMkLst>
        </pc:spChg>
        <pc:spChg chg="mod">
          <ac:chgData name="Bill Mays" userId="0fb9eb23-65ad-4b86-80ec-f3178d1d81af" providerId="ADAL" clId="{0C1983FB-A236-477B-BE9D-B5759A9A800C}" dt="2024-08-26T19:46:41.195" v="942" actId="6549"/>
          <ac:spMkLst>
            <pc:docMk/>
            <pc:sldMk cId="0" sldId="435"/>
            <ac:spMk id="17411" creationId="{67562902-7888-9E80-4B0A-7036079FA7D9}"/>
          </ac:spMkLst>
        </pc:spChg>
        <pc:spChg chg="del mod">
          <ac:chgData name="Bill Mays" userId="0fb9eb23-65ad-4b86-80ec-f3178d1d81af" providerId="ADAL" clId="{0C1983FB-A236-477B-BE9D-B5759A9A800C}" dt="2024-08-26T19:39:31.035" v="842" actId="478"/>
          <ac:spMkLst>
            <pc:docMk/>
            <pc:sldMk cId="0" sldId="435"/>
            <ac:spMk id="17412" creationId="{60ACC12F-03A5-CD86-A918-6A6FB4A24C9C}"/>
          </ac:spMkLst>
        </pc:spChg>
      </pc:sldChg>
      <pc:sldChg chg="addSp delSp modSp mod">
        <pc:chgData name="Bill Mays" userId="0fb9eb23-65ad-4b86-80ec-f3178d1d81af" providerId="ADAL" clId="{0C1983FB-A236-477B-BE9D-B5759A9A800C}" dt="2024-08-26T20:23:29.132" v="1496" actId="20577"/>
        <pc:sldMkLst>
          <pc:docMk/>
          <pc:sldMk cId="0" sldId="440"/>
        </pc:sldMkLst>
        <pc:spChg chg="add mod">
          <ac:chgData name="Bill Mays" userId="0fb9eb23-65ad-4b86-80ec-f3178d1d81af" providerId="ADAL" clId="{0C1983FB-A236-477B-BE9D-B5759A9A800C}" dt="2024-08-26T19:40:08.667" v="855"/>
          <ac:spMkLst>
            <pc:docMk/>
            <pc:sldMk cId="0" sldId="440"/>
            <ac:spMk id="2" creationId="{A3B6872F-4707-4004-AD3F-96EEB001871C}"/>
          </ac:spMkLst>
        </pc:spChg>
        <pc:spChg chg="add del mod">
          <ac:chgData name="Bill Mays" userId="0fb9eb23-65ad-4b86-80ec-f3178d1d81af" providerId="ADAL" clId="{0C1983FB-A236-477B-BE9D-B5759A9A800C}" dt="2024-08-26T20:13:06.821" v="1320" actId="478"/>
          <ac:spMkLst>
            <pc:docMk/>
            <pc:sldMk cId="0" sldId="440"/>
            <ac:spMk id="4" creationId="{36623FC3-F4DA-F32A-CC89-8C53A58A1443}"/>
          </ac:spMkLst>
        </pc:spChg>
        <pc:spChg chg="mod">
          <ac:chgData name="Bill Mays" userId="0fb9eb23-65ad-4b86-80ec-f3178d1d81af" providerId="ADAL" clId="{0C1983FB-A236-477B-BE9D-B5759A9A800C}" dt="2024-08-26T20:23:29.132" v="1496" actId="20577"/>
          <ac:spMkLst>
            <pc:docMk/>
            <pc:sldMk cId="0" sldId="440"/>
            <ac:spMk id="21507" creationId="{5BB38FCB-439D-5377-C0AE-D2F30F8FC40C}"/>
          </ac:spMkLst>
        </pc:spChg>
        <pc:spChg chg="del mod">
          <ac:chgData name="Bill Mays" userId="0fb9eb23-65ad-4b86-80ec-f3178d1d81af" providerId="ADAL" clId="{0C1983FB-A236-477B-BE9D-B5759A9A800C}" dt="2024-08-26T19:40:07.101" v="854" actId="478"/>
          <ac:spMkLst>
            <pc:docMk/>
            <pc:sldMk cId="0" sldId="440"/>
            <ac:spMk id="21508" creationId="{AC3A59B5-608E-A680-902F-4993CAD93E26}"/>
          </ac:spMkLst>
        </pc:spChg>
      </pc:sldChg>
      <pc:sldChg chg="addSp delSp modSp mod">
        <pc:chgData name="Bill Mays" userId="0fb9eb23-65ad-4b86-80ec-f3178d1d81af" providerId="ADAL" clId="{0C1983FB-A236-477B-BE9D-B5759A9A800C}" dt="2024-08-26T19:45:28.868" v="936" actId="20577"/>
        <pc:sldMkLst>
          <pc:docMk/>
          <pc:sldMk cId="0" sldId="452"/>
        </pc:sldMkLst>
        <pc:spChg chg="add mod">
          <ac:chgData name="Bill Mays" userId="0fb9eb23-65ad-4b86-80ec-f3178d1d81af" providerId="ADAL" clId="{0C1983FB-A236-477B-BE9D-B5759A9A800C}" dt="2024-08-26T19:39:20.878" v="840"/>
          <ac:spMkLst>
            <pc:docMk/>
            <pc:sldMk cId="0" sldId="452"/>
            <ac:spMk id="2" creationId="{0D7ABE20-0CB5-4DD0-D06F-A763BDCF7D52}"/>
          </ac:spMkLst>
        </pc:spChg>
        <pc:spChg chg="mod">
          <ac:chgData name="Bill Mays" userId="0fb9eb23-65ad-4b86-80ec-f3178d1d81af" providerId="ADAL" clId="{0C1983FB-A236-477B-BE9D-B5759A9A800C}" dt="2024-08-26T19:45:28.868" v="936" actId="20577"/>
          <ac:spMkLst>
            <pc:docMk/>
            <pc:sldMk cId="0" sldId="452"/>
            <ac:spMk id="16387" creationId="{E8E88F19-DBBA-D53D-7FCC-E01E13C0818A}"/>
          </ac:spMkLst>
        </pc:spChg>
        <pc:spChg chg="del">
          <ac:chgData name="Bill Mays" userId="0fb9eb23-65ad-4b86-80ec-f3178d1d81af" providerId="ADAL" clId="{0C1983FB-A236-477B-BE9D-B5759A9A800C}" dt="2024-08-26T19:39:19.159" v="839" actId="478"/>
          <ac:spMkLst>
            <pc:docMk/>
            <pc:sldMk cId="0" sldId="452"/>
            <ac:spMk id="16388" creationId="{9ECD64A3-0029-C076-E878-BF503F210263}"/>
          </ac:spMkLst>
        </pc:spChg>
      </pc:sldChg>
      <pc:sldChg chg="addSp delSp modSp mod">
        <pc:chgData name="Bill Mays" userId="0fb9eb23-65ad-4b86-80ec-f3178d1d81af" providerId="ADAL" clId="{0C1983FB-A236-477B-BE9D-B5759A9A800C}" dt="2024-08-26T20:27:17.403" v="1503" actId="20577"/>
        <pc:sldMkLst>
          <pc:docMk/>
          <pc:sldMk cId="0" sldId="454"/>
        </pc:sldMkLst>
        <pc:spChg chg="add mod">
          <ac:chgData name="Bill Mays" userId="0fb9eb23-65ad-4b86-80ec-f3178d1d81af" providerId="ADAL" clId="{0C1983FB-A236-477B-BE9D-B5759A9A800C}" dt="2024-08-26T19:41:07.315" v="873"/>
          <ac:spMkLst>
            <pc:docMk/>
            <pc:sldMk cId="0" sldId="454"/>
            <ac:spMk id="2" creationId="{134DD754-83AA-3144-BAE5-AAB0429B75CC}"/>
          </ac:spMkLst>
        </pc:spChg>
        <pc:spChg chg="mod">
          <ac:chgData name="Bill Mays" userId="0fb9eb23-65ad-4b86-80ec-f3178d1d81af" providerId="ADAL" clId="{0C1983FB-A236-477B-BE9D-B5759A9A800C}" dt="2024-08-26T20:27:17.403" v="1503" actId="20577"/>
          <ac:spMkLst>
            <pc:docMk/>
            <pc:sldMk cId="0" sldId="454"/>
            <ac:spMk id="27650" creationId="{EFB7035D-4EA5-4A3B-F448-FD8AE9341201}"/>
          </ac:spMkLst>
        </pc:spChg>
        <pc:spChg chg="del mod">
          <ac:chgData name="Bill Mays" userId="0fb9eb23-65ad-4b86-80ec-f3178d1d81af" providerId="ADAL" clId="{0C1983FB-A236-477B-BE9D-B5759A9A800C}" dt="2024-08-26T19:41:06.266" v="872" actId="478"/>
          <ac:spMkLst>
            <pc:docMk/>
            <pc:sldMk cId="0" sldId="454"/>
            <ac:spMk id="27652" creationId="{F778CD07-4BD5-01A1-11EC-6A43BCC6CA51}"/>
          </ac:spMkLst>
        </pc:spChg>
      </pc:sldChg>
      <pc:sldChg chg="addSp delSp modSp mod">
        <pc:chgData name="Bill Mays" userId="0fb9eb23-65ad-4b86-80ec-f3178d1d81af" providerId="ADAL" clId="{0C1983FB-A236-477B-BE9D-B5759A9A800C}" dt="2024-08-26T20:20:27.480" v="1450" actId="20577"/>
        <pc:sldMkLst>
          <pc:docMk/>
          <pc:sldMk cId="0" sldId="455"/>
        </pc:sldMkLst>
        <pc:spChg chg="add mod">
          <ac:chgData name="Bill Mays" userId="0fb9eb23-65ad-4b86-80ec-f3178d1d81af" providerId="ADAL" clId="{0C1983FB-A236-477B-BE9D-B5759A9A800C}" dt="2024-08-26T19:40:17.703" v="858"/>
          <ac:spMkLst>
            <pc:docMk/>
            <pc:sldMk cId="0" sldId="455"/>
            <ac:spMk id="2" creationId="{8F4403B5-2249-7DCE-069B-4BF22DE1276B}"/>
          </ac:spMkLst>
        </pc:spChg>
        <pc:spChg chg="mod">
          <ac:chgData name="Bill Mays" userId="0fb9eb23-65ad-4b86-80ec-f3178d1d81af" providerId="ADAL" clId="{0C1983FB-A236-477B-BE9D-B5759A9A800C}" dt="2024-08-26T20:20:27.480" v="1450" actId="20577"/>
          <ac:spMkLst>
            <pc:docMk/>
            <pc:sldMk cId="0" sldId="455"/>
            <ac:spMk id="22531" creationId="{91D629E2-A7BA-76F7-9774-2C9745D4D020}"/>
          </ac:spMkLst>
        </pc:spChg>
        <pc:spChg chg="del mod">
          <ac:chgData name="Bill Mays" userId="0fb9eb23-65ad-4b86-80ec-f3178d1d81af" providerId="ADAL" clId="{0C1983FB-A236-477B-BE9D-B5759A9A800C}" dt="2024-08-26T19:40:16.136" v="857" actId="478"/>
          <ac:spMkLst>
            <pc:docMk/>
            <pc:sldMk cId="0" sldId="455"/>
            <ac:spMk id="22532" creationId="{DF9E1EBE-68CA-AA2E-FE9B-65D79F30804F}"/>
          </ac:spMkLst>
        </pc:spChg>
      </pc:sldChg>
      <pc:sldChg chg="addSp delSp modSp mod">
        <pc:chgData name="Bill Mays" userId="0fb9eb23-65ad-4b86-80ec-f3178d1d81af" providerId="ADAL" clId="{0C1983FB-A236-477B-BE9D-B5759A9A800C}" dt="2024-08-26T20:29:53.106" v="1539" actId="20577"/>
        <pc:sldMkLst>
          <pc:docMk/>
          <pc:sldMk cId="0" sldId="456"/>
        </pc:sldMkLst>
        <pc:spChg chg="add mod">
          <ac:chgData name="Bill Mays" userId="0fb9eb23-65ad-4b86-80ec-f3178d1d81af" providerId="ADAL" clId="{0C1983FB-A236-477B-BE9D-B5759A9A800C}" dt="2024-08-26T19:40:27.967" v="861"/>
          <ac:spMkLst>
            <pc:docMk/>
            <pc:sldMk cId="0" sldId="456"/>
            <ac:spMk id="2" creationId="{D58254BF-A09F-04FB-D2AA-642CA5933511}"/>
          </ac:spMkLst>
        </pc:spChg>
        <pc:spChg chg="mod">
          <ac:chgData name="Bill Mays" userId="0fb9eb23-65ad-4b86-80ec-f3178d1d81af" providerId="ADAL" clId="{0C1983FB-A236-477B-BE9D-B5759A9A800C}" dt="2024-08-26T20:29:53.106" v="1539" actId="20577"/>
          <ac:spMkLst>
            <pc:docMk/>
            <pc:sldMk cId="0" sldId="456"/>
            <ac:spMk id="23555" creationId="{7776C678-E7F0-94EF-20C0-903FB4F4542B}"/>
          </ac:spMkLst>
        </pc:spChg>
        <pc:spChg chg="del mod">
          <ac:chgData name="Bill Mays" userId="0fb9eb23-65ad-4b86-80ec-f3178d1d81af" providerId="ADAL" clId="{0C1983FB-A236-477B-BE9D-B5759A9A800C}" dt="2024-08-26T19:40:26.526" v="860" actId="478"/>
          <ac:spMkLst>
            <pc:docMk/>
            <pc:sldMk cId="0" sldId="456"/>
            <ac:spMk id="23556" creationId="{9C7A7D61-4C91-143E-7562-8ABFDB4A2402}"/>
          </ac:spMkLst>
        </pc:spChg>
      </pc:sldChg>
      <pc:sldChg chg="addSp delSp modSp mod">
        <pc:chgData name="Bill Mays" userId="0fb9eb23-65ad-4b86-80ec-f3178d1d81af" providerId="ADAL" clId="{0C1983FB-A236-477B-BE9D-B5759A9A800C}" dt="2024-08-26T20:27:28.122" v="1505" actId="20577"/>
        <pc:sldMkLst>
          <pc:docMk/>
          <pc:sldMk cId="0" sldId="457"/>
        </pc:sldMkLst>
        <pc:spChg chg="add mod">
          <ac:chgData name="Bill Mays" userId="0fb9eb23-65ad-4b86-80ec-f3178d1d81af" providerId="ADAL" clId="{0C1983FB-A236-477B-BE9D-B5759A9A800C}" dt="2024-08-26T19:41:23.884" v="878" actId="1076"/>
          <ac:spMkLst>
            <pc:docMk/>
            <pc:sldMk cId="0" sldId="457"/>
            <ac:spMk id="2" creationId="{86F45BA6-457C-3AE9-9F8A-FA19FC03FF46}"/>
          </ac:spMkLst>
        </pc:spChg>
        <pc:spChg chg="mod">
          <ac:chgData name="Bill Mays" userId="0fb9eb23-65ad-4b86-80ec-f3178d1d81af" providerId="ADAL" clId="{0C1983FB-A236-477B-BE9D-B5759A9A800C}" dt="2024-08-26T20:27:28.122" v="1505" actId="20577"/>
          <ac:spMkLst>
            <pc:docMk/>
            <pc:sldMk cId="0" sldId="457"/>
            <ac:spMk id="28674" creationId="{3ABCCFFC-DC9A-609F-818F-9E90C987C90A}"/>
          </ac:spMkLst>
        </pc:spChg>
        <pc:spChg chg="del mod">
          <ac:chgData name="Bill Mays" userId="0fb9eb23-65ad-4b86-80ec-f3178d1d81af" providerId="ADAL" clId="{0C1983FB-A236-477B-BE9D-B5759A9A800C}" dt="2024-08-26T19:41:16.841" v="875" actId="478"/>
          <ac:spMkLst>
            <pc:docMk/>
            <pc:sldMk cId="0" sldId="457"/>
            <ac:spMk id="28679" creationId="{7F607851-C93F-2A5D-B0F9-B81508D4D9AC}"/>
          </ac:spMkLst>
        </pc:spChg>
      </pc:sldChg>
      <pc:sldChg chg="addSp delSp modSp del">
        <pc:chgData name="Bill Mays" userId="0fb9eb23-65ad-4b86-80ec-f3178d1d81af" providerId="ADAL" clId="{0C1983FB-A236-477B-BE9D-B5759A9A800C}" dt="2024-08-26T20:26:50.106" v="1497" actId="47"/>
        <pc:sldMkLst>
          <pc:docMk/>
          <pc:sldMk cId="0" sldId="459"/>
        </pc:sldMkLst>
        <pc:spChg chg="add mod">
          <ac:chgData name="Bill Mays" userId="0fb9eb23-65ad-4b86-80ec-f3178d1d81af" providerId="ADAL" clId="{0C1983FB-A236-477B-BE9D-B5759A9A800C}" dt="2024-08-26T19:40:36.898" v="864"/>
          <ac:spMkLst>
            <pc:docMk/>
            <pc:sldMk cId="0" sldId="459"/>
            <ac:spMk id="2" creationId="{2A26B330-1286-6BC2-1421-3B098F638DA4}"/>
          </ac:spMkLst>
        </pc:spChg>
        <pc:spChg chg="del mod">
          <ac:chgData name="Bill Mays" userId="0fb9eb23-65ad-4b86-80ec-f3178d1d81af" providerId="ADAL" clId="{0C1983FB-A236-477B-BE9D-B5759A9A800C}" dt="2024-08-26T19:40:35.326" v="863" actId="478"/>
          <ac:spMkLst>
            <pc:docMk/>
            <pc:sldMk cId="0" sldId="459"/>
            <ac:spMk id="24580" creationId="{F9F8BDAD-2352-D764-D94B-E4BECE4F751E}"/>
          </ac:spMkLst>
        </pc:spChg>
      </pc:sldChg>
      <pc:sldChg chg="addSp delSp modSp mod">
        <pc:chgData name="Bill Mays" userId="0fb9eb23-65ad-4b86-80ec-f3178d1d81af" providerId="ADAL" clId="{0C1983FB-A236-477B-BE9D-B5759A9A800C}" dt="2024-08-26T20:36:02.726" v="1645" actId="20577"/>
        <pc:sldMkLst>
          <pc:docMk/>
          <pc:sldMk cId="0" sldId="460"/>
        </pc:sldMkLst>
        <pc:spChg chg="add mod">
          <ac:chgData name="Bill Mays" userId="0fb9eb23-65ad-4b86-80ec-f3178d1d81af" providerId="ADAL" clId="{0C1983FB-A236-477B-BE9D-B5759A9A800C}" dt="2024-08-26T19:40:45.511" v="867"/>
          <ac:spMkLst>
            <pc:docMk/>
            <pc:sldMk cId="0" sldId="460"/>
            <ac:spMk id="2" creationId="{D616CA37-16FA-2F91-6C3D-8B63E8D8DF2E}"/>
          </ac:spMkLst>
        </pc:spChg>
        <pc:spChg chg="mod">
          <ac:chgData name="Bill Mays" userId="0fb9eb23-65ad-4b86-80ec-f3178d1d81af" providerId="ADAL" clId="{0C1983FB-A236-477B-BE9D-B5759A9A800C}" dt="2024-08-26T20:27:00.611" v="1499" actId="20577"/>
          <ac:spMkLst>
            <pc:docMk/>
            <pc:sldMk cId="0" sldId="460"/>
            <ac:spMk id="25602" creationId="{DDEF03AC-BED1-7CE3-8E23-E0B8CF0401B3}"/>
          </ac:spMkLst>
        </pc:spChg>
        <pc:spChg chg="mod">
          <ac:chgData name="Bill Mays" userId="0fb9eb23-65ad-4b86-80ec-f3178d1d81af" providerId="ADAL" clId="{0C1983FB-A236-477B-BE9D-B5759A9A800C}" dt="2024-08-26T20:36:02.726" v="1645" actId="20577"/>
          <ac:spMkLst>
            <pc:docMk/>
            <pc:sldMk cId="0" sldId="460"/>
            <ac:spMk id="25603" creationId="{97743026-F7BA-7977-EDDC-05E6D447686B}"/>
          </ac:spMkLst>
        </pc:spChg>
        <pc:spChg chg="del mod">
          <ac:chgData name="Bill Mays" userId="0fb9eb23-65ad-4b86-80ec-f3178d1d81af" providerId="ADAL" clId="{0C1983FB-A236-477B-BE9D-B5759A9A800C}" dt="2024-08-26T19:40:44.209" v="866" actId="478"/>
          <ac:spMkLst>
            <pc:docMk/>
            <pc:sldMk cId="0" sldId="460"/>
            <ac:spMk id="25604" creationId="{D896230A-0EC5-E620-7EF9-02CC4185E8BE}"/>
          </ac:spMkLst>
        </pc:spChg>
      </pc:sldChg>
      <pc:sldChg chg="addSp delSp modSp mod">
        <pc:chgData name="Bill Mays" userId="0fb9eb23-65ad-4b86-80ec-f3178d1d81af" providerId="ADAL" clId="{0C1983FB-A236-477B-BE9D-B5759A9A800C}" dt="2024-08-26T20:37:57.592" v="1671" actId="20577"/>
        <pc:sldMkLst>
          <pc:docMk/>
          <pc:sldMk cId="0" sldId="461"/>
        </pc:sldMkLst>
        <pc:spChg chg="add mod">
          <ac:chgData name="Bill Mays" userId="0fb9eb23-65ad-4b86-80ec-f3178d1d81af" providerId="ADAL" clId="{0C1983FB-A236-477B-BE9D-B5759A9A800C}" dt="2024-08-26T19:40:54.377" v="870"/>
          <ac:spMkLst>
            <pc:docMk/>
            <pc:sldMk cId="0" sldId="461"/>
            <ac:spMk id="2" creationId="{A8DE0400-4C28-1554-A235-DA27FA94C7C3}"/>
          </ac:spMkLst>
        </pc:spChg>
        <pc:spChg chg="mod">
          <ac:chgData name="Bill Mays" userId="0fb9eb23-65ad-4b86-80ec-f3178d1d81af" providerId="ADAL" clId="{0C1983FB-A236-477B-BE9D-B5759A9A800C}" dt="2024-08-26T20:27:09.043" v="1501" actId="20577"/>
          <ac:spMkLst>
            <pc:docMk/>
            <pc:sldMk cId="0" sldId="461"/>
            <ac:spMk id="26626" creationId="{D9D1DC50-C233-A1C4-2B58-80AF9D74AC8C}"/>
          </ac:spMkLst>
        </pc:spChg>
        <pc:spChg chg="mod">
          <ac:chgData name="Bill Mays" userId="0fb9eb23-65ad-4b86-80ec-f3178d1d81af" providerId="ADAL" clId="{0C1983FB-A236-477B-BE9D-B5759A9A800C}" dt="2024-08-26T20:37:57.592" v="1671" actId="20577"/>
          <ac:spMkLst>
            <pc:docMk/>
            <pc:sldMk cId="0" sldId="461"/>
            <ac:spMk id="26627" creationId="{DBB9D525-3CB4-48C1-06E8-C795A06443E7}"/>
          </ac:spMkLst>
        </pc:spChg>
        <pc:spChg chg="del mod">
          <ac:chgData name="Bill Mays" userId="0fb9eb23-65ad-4b86-80ec-f3178d1d81af" providerId="ADAL" clId="{0C1983FB-A236-477B-BE9D-B5759A9A800C}" dt="2024-08-26T19:40:52.958" v="869" actId="478"/>
          <ac:spMkLst>
            <pc:docMk/>
            <pc:sldMk cId="0" sldId="461"/>
            <ac:spMk id="26628" creationId="{5CDDE1C6-D27C-BFD7-3790-C350A142296D}"/>
          </ac:spMkLst>
        </pc:spChg>
      </pc:sldChg>
      <pc:sldChg chg="modSp add mod">
        <pc:chgData name="Bill Mays" userId="0fb9eb23-65ad-4b86-80ec-f3178d1d81af" providerId="ADAL" clId="{0C1983FB-A236-477B-BE9D-B5759A9A800C}" dt="2024-08-26T20:27:38.312" v="1507" actId="20577"/>
        <pc:sldMkLst>
          <pc:docMk/>
          <pc:sldMk cId="0" sldId="1014"/>
        </pc:sldMkLst>
        <pc:spChg chg="mod">
          <ac:chgData name="Bill Mays" userId="0fb9eb23-65ad-4b86-80ec-f3178d1d81af" providerId="ADAL" clId="{0C1983FB-A236-477B-BE9D-B5759A9A800C}" dt="2024-08-26T20:27:38.312" v="1507" actId="20577"/>
          <ac:spMkLst>
            <pc:docMk/>
            <pc:sldMk cId="0" sldId="1014"/>
            <ac:spMk id="14340" creationId="{AA4F6A17-9201-09B6-FBCC-46C0F04768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35CA649-E971-C35F-923F-63B8671936CA}"/>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5366622E-43E7-2181-7A65-8CB3C3909F3C}"/>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62A76521-C748-44A8-5B1A-528698BC0807}"/>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E8D692AF-7799-4AFA-F6D8-5ED4718C87CD}"/>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7B25C616-8117-1EC3-48D3-DA0BE68E79E5}"/>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A1B36B2-DA1A-7A4C-4EB2-C2B016574081}"/>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E774DBDE-60E7-403B-8A6F-3207CEC9F9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11B70F2-8EBA-1E49-CAF5-BF8B79747D1B}"/>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D0B2601-EDA3-A1AA-3067-7A42BCECCD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0000"/>
              </a:solidFill>
            </a:endParaRPr>
          </a:p>
        </p:txBody>
      </p:sp>
      <p:sp>
        <p:nvSpPr>
          <p:cNvPr id="29700" name="Slide Number Placeholder 3">
            <a:extLst>
              <a:ext uri="{FF2B5EF4-FFF2-40B4-BE49-F238E27FC236}">
                <a16:creationId xmlns:a16="http://schemas.microsoft.com/office/drawing/2014/main" id="{8B6B1E9E-40D3-A622-E1CC-539D13DB7D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A49A0C2D-52AD-4E77-86A6-78F4C581A058}"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25654D6-0F12-15BC-F8FE-B6929F9E6648}"/>
              </a:ext>
            </a:extLst>
          </p:cNvPr>
          <p:cNvSpPr>
            <a:spLocks noGrp="1" noChangeArrowheads="1"/>
          </p:cNvSpPr>
          <p:nvPr>
            <p:ph type="dt" sz="half" idx="10"/>
          </p:nvPr>
        </p:nvSpPr>
        <p:spPr/>
        <p:txBody>
          <a:bodyPr/>
          <a:lstStyle>
            <a:lvl1pPr>
              <a:defRPr/>
            </a:lvl1pPr>
          </a:lstStyle>
          <a:p>
            <a:pPr>
              <a:defRPr/>
            </a:pPr>
            <a:fld id="{C9403474-CABF-404D-9217-FBD0E22E5AFE}" type="datetime1">
              <a:rPr lang="en-US" altLang="en-US"/>
              <a:pPr>
                <a:defRPr/>
              </a:pPr>
              <a:t>8/28/2024</a:t>
            </a:fld>
            <a:endParaRPr lang="en-US" altLang="en-US"/>
          </a:p>
        </p:txBody>
      </p:sp>
      <p:sp>
        <p:nvSpPr>
          <p:cNvPr id="5" name="Rectangle 5">
            <a:extLst>
              <a:ext uri="{FF2B5EF4-FFF2-40B4-BE49-F238E27FC236}">
                <a16:creationId xmlns:a16="http://schemas.microsoft.com/office/drawing/2014/main" id="{A00342C5-9C3B-C44B-FE5E-D1DC1BC5A0B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3FCD091-A387-761D-8525-3A901FACCDBE}"/>
              </a:ext>
            </a:extLst>
          </p:cNvPr>
          <p:cNvSpPr>
            <a:spLocks noGrp="1" noChangeArrowheads="1"/>
          </p:cNvSpPr>
          <p:nvPr>
            <p:ph type="sldNum" sz="quarter" idx="12"/>
          </p:nvPr>
        </p:nvSpPr>
        <p:spPr/>
        <p:txBody>
          <a:bodyPr/>
          <a:lstStyle>
            <a:lvl1pPr>
              <a:defRPr/>
            </a:lvl1pPr>
          </a:lstStyle>
          <a:p>
            <a:pPr>
              <a:defRPr/>
            </a:pPr>
            <a:fld id="{CFF289A6-EF8F-4990-811F-0623D46967A1}" type="slidenum">
              <a:rPr lang="en-US" altLang="en-US"/>
              <a:pPr>
                <a:defRPr/>
              </a:pPr>
              <a:t>‹#›</a:t>
            </a:fld>
            <a:endParaRPr lang="en-US" altLang="en-US"/>
          </a:p>
        </p:txBody>
      </p:sp>
    </p:spTree>
    <p:extLst>
      <p:ext uri="{BB962C8B-B14F-4D97-AF65-F5344CB8AC3E}">
        <p14:creationId xmlns:p14="http://schemas.microsoft.com/office/powerpoint/2010/main" val="4195413279"/>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DCEFBC-63F1-00AE-F584-BC98D7B1816C}"/>
              </a:ext>
            </a:extLst>
          </p:cNvPr>
          <p:cNvSpPr>
            <a:spLocks noGrp="1" noChangeArrowheads="1"/>
          </p:cNvSpPr>
          <p:nvPr>
            <p:ph type="dt" sz="half" idx="10"/>
          </p:nvPr>
        </p:nvSpPr>
        <p:spPr/>
        <p:txBody>
          <a:bodyPr/>
          <a:lstStyle>
            <a:lvl1pPr>
              <a:defRPr/>
            </a:lvl1pPr>
          </a:lstStyle>
          <a:p>
            <a:pPr>
              <a:defRPr/>
            </a:pPr>
            <a:fld id="{7EE9038E-F064-4ACF-B9F9-483DBCE08B3B}" type="datetime1">
              <a:rPr lang="en-US" altLang="en-US"/>
              <a:pPr>
                <a:defRPr/>
              </a:pPr>
              <a:t>8/28/2024</a:t>
            </a:fld>
            <a:endParaRPr lang="en-US" altLang="en-US"/>
          </a:p>
        </p:txBody>
      </p:sp>
      <p:sp>
        <p:nvSpPr>
          <p:cNvPr id="5" name="Rectangle 5">
            <a:extLst>
              <a:ext uri="{FF2B5EF4-FFF2-40B4-BE49-F238E27FC236}">
                <a16:creationId xmlns:a16="http://schemas.microsoft.com/office/drawing/2014/main" id="{671F4F64-B41F-2B3A-41CC-0570DECCC6A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DD9436-41CC-C020-28EE-1671815E2F26}"/>
              </a:ext>
            </a:extLst>
          </p:cNvPr>
          <p:cNvSpPr>
            <a:spLocks noGrp="1" noChangeArrowheads="1"/>
          </p:cNvSpPr>
          <p:nvPr>
            <p:ph type="sldNum" sz="quarter" idx="12"/>
          </p:nvPr>
        </p:nvSpPr>
        <p:spPr/>
        <p:txBody>
          <a:bodyPr/>
          <a:lstStyle>
            <a:lvl1pPr>
              <a:defRPr/>
            </a:lvl1pPr>
          </a:lstStyle>
          <a:p>
            <a:pPr>
              <a:defRPr/>
            </a:pPr>
            <a:fld id="{7C0B4A5C-DD43-4812-AC84-AFAAED4A6953}" type="slidenum">
              <a:rPr lang="en-US" altLang="en-US"/>
              <a:pPr>
                <a:defRPr/>
              </a:pPr>
              <a:t>‹#›</a:t>
            </a:fld>
            <a:endParaRPr lang="en-US" altLang="en-US"/>
          </a:p>
        </p:txBody>
      </p:sp>
    </p:spTree>
    <p:extLst>
      <p:ext uri="{BB962C8B-B14F-4D97-AF65-F5344CB8AC3E}">
        <p14:creationId xmlns:p14="http://schemas.microsoft.com/office/powerpoint/2010/main" val="2279884452"/>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E3A440-2579-C43A-1C15-B04AE519141E}"/>
              </a:ext>
            </a:extLst>
          </p:cNvPr>
          <p:cNvSpPr>
            <a:spLocks noGrp="1" noChangeArrowheads="1"/>
          </p:cNvSpPr>
          <p:nvPr>
            <p:ph type="dt" sz="half" idx="10"/>
          </p:nvPr>
        </p:nvSpPr>
        <p:spPr/>
        <p:txBody>
          <a:bodyPr/>
          <a:lstStyle>
            <a:lvl1pPr>
              <a:defRPr/>
            </a:lvl1pPr>
          </a:lstStyle>
          <a:p>
            <a:pPr>
              <a:defRPr/>
            </a:pPr>
            <a:fld id="{B00D47C4-C83E-4632-81CD-16820180BD5D}" type="datetime1">
              <a:rPr lang="en-US" altLang="en-US"/>
              <a:pPr>
                <a:defRPr/>
              </a:pPr>
              <a:t>8/28/2024</a:t>
            </a:fld>
            <a:endParaRPr lang="en-US" altLang="en-US"/>
          </a:p>
        </p:txBody>
      </p:sp>
      <p:sp>
        <p:nvSpPr>
          <p:cNvPr id="5" name="Rectangle 5">
            <a:extLst>
              <a:ext uri="{FF2B5EF4-FFF2-40B4-BE49-F238E27FC236}">
                <a16:creationId xmlns:a16="http://schemas.microsoft.com/office/drawing/2014/main" id="{E4DEE5A6-10FE-8037-5647-255D057C0A9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DC6B0CC-E677-E991-12C8-E7C8CED5A456}"/>
              </a:ext>
            </a:extLst>
          </p:cNvPr>
          <p:cNvSpPr>
            <a:spLocks noGrp="1" noChangeArrowheads="1"/>
          </p:cNvSpPr>
          <p:nvPr>
            <p:ph type="sldNum" sz="quarter" idx="12"/>
          </p:nvPr>
        </p:nvSpPr>
        <p:spPr/>
        <p:txBody>
          <a:bodyPr/>
          <a:lstStyle>
            <a:lvl1pPr>
              <a:defRPr/>
            </a:lvl1pPr>
          </a:lstStyle>
          <a:p>
            <a:pPr>
              <a:defRPr/>
            </a:pPr>
            <a:fld id="{35B3EEB0-136E-4FDD-9314-F1F4FB0BFE31}" type="slidenum">
              <a:rPr lang="en-US" altLang="en-US"/>
              <a:pPr>
                <a:defRPr/>
              </a:pPr>
              <a:t>‹#›</a:t>
            </a:fld>
            <a:endParaRPr lang="en-US" altLang="en-US"/>
          </a:p>
        </p:txBody>
      </p:sp>
    </p:spTree>
    <p:extLst>
      <p:ext uri="{BB962C8B-B14F-4D97-AF65-F5344CB8AC3E}">
        <p14:creationId xmlns:p14="http://schemas.microsoft.com/office/powerpoint/2010/main" val="318329964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CBAB28-81A3-21AC-94C0-1A15C178FBB4}"/>
              </a:ext>
            </a:extLst>
          </p:cNvPr>
          <p:cNvSpPr>
            <a:spLocks noGrp="1" noChangeArrowheads="1"/>
          </p:cNvSpPr>
          <p:nvPr>
            <p:ph type="dt" sz="half" idx="10"/>
          </p:nvPr>
        </p:nvSpPr>
        <p:spPr/>
        <p:txBody>
          <a:bodyPr/>
          <a:lstStyle>
            <a:lvl1pPr>
              <a:defRPr/>
            </a:lvl1pPr>
          </a:lstStyle>
          <a:p>
            <a:pPr>
              <a:defRPr/>
            </a:pPr>
            <a:fld id="{A0DE32DE-8B55-4074-8E5C-1A473ED8BE9B}" type="datetime1">
              <a:rPr lang="en-US" altLang="en-US"/>
              <a:pPr>
                <a:defRPr/>
              </a:pPr>
              <a:t>8/28/2024</a:t>
            </a:fld>
            <a:endParaRPr lang="en-US" altLang="en-US"/>
          </a:p>
        </p:txBody>
      </p:sp>
      <p:sp>
        <p:nvSpPr>
          <p:cNvPr id="5" name="Rectangle 5">
            <a:extLst>
              <a:ext uri="{FF2B5EF4-FFF2-40B4-BE49-F238E27FC236}">
                <a16:creationId xmlns:a16="http://schemas.microsoft.com/office/drawing/2014/main" id="{9586FD04-80DE-1BE6-9795-D229ECC67A3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E30D67D-0F98-1E3B-22F3-F54E9FF19159}"/>
              </a:ext>
            </a:extLst>
          </p:cNvPr>
          <p:cNvSpPr>
            <a:spLocks noGrp="1" noChangeArrowheads="1"/>
          </p:cNvSpPr>
          <p:nvPr>
            <p:ph type="sldNum" sz="quarter" idx="12"/>
          </p:nvPr>
        </p:nvSpPr>
        <p:spPr/>
        <p:txBody>
          <a:bodyPr/>
          <a:lstStyle>
            <a:lvl1pPr>
              <a:defRPr/>
            </a:lvl1pPr>
          </a:lstStyle>
          <a:p>
            <a:pPr>
              <a:defRPr/>
            </a:pPr>
            <a:fld id="{981A90A2-01C5-4A33-A354-9B3816F5D003}" type="slidenum">
              <a:rPr lang="en-US" altLang="en-US"/>
              <a:pPr>
                <a:defRPr/>
              </a:pPr>
              <a:t>‹#›</a:t>
            </a:fld>
            <a:endParaRPr lang="en-US" altLang="en-US"/>
          </a:p>
        </p:txBody>
      </p:sp>
    </p:spTree>
    <p:extLst>
      <p:ext uri="{BB962C8B-B14F-4D97-AF65-F5344CB8AC3E}">
        <p14:creationId xmlns:p14="http://schemas.microsoft.com/office/powerpoint/2010/main" val="2136173119"/>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DFCCEA1-D3D2-7ACB-6424-D9E95D9E6947}"/>
              </a:ext>
            </a:extLst>
          </p:cNvPr>
          <p:cNvSpPr>
            <a:spLocks noGrp="1" noChangeArrowheads="1"/>
          </p:cNvSpPr>
          <p:nvPr>
            <p:ph type="dt" sz="half" idx="10"/>
          </p:nvPr>
        </p:nvSpPr>
        <p:spPr/>
        <p:txBody>
          <a:bodyPr/>
          <a:lstStyle>
            <a:lvl1pPr>
              <a:defRPr/>
            </a:lvl1pPr>
          </a:lstStyle>
          <a:p>
            <a:pPr>
              <a:defRPr/>
            </a:pPr>
            <a:fld id="{9B4072B3-A840-4559-97D1-2EF88D360501}" type="datetime1">
              <a:rPr lang="en-US" altLang="en-US"/>
              <a:pPr>
                <a:defRPr/>
              </a:pPr>
              <a:t>8/28/2024</a:t>
            </a:fld>
            <a:endParaRPr lang="en-US" altLang="en-US"/>
          </a:p>
        </p:txBody>
      </p:sp>
      <p:sp>
        <p:nvSpPr>
          <p:cNvPr id="5" name="Rectangle 5">
            <a:extLst>
              <a:ext uri="{FF2B5EF4-FFF2-40B4-BE49-F238E27FC236}">
                <a16:creationId xmlns:a16="http://schemas.microsoft.com/office/drawing/2014/main" id="{0807DEF9-C830-434D-6060-73CC6F5EB75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F26AD9-5AAF-FA19-8FE2-92796BE883C2}"/>
              </a:ext>
            </a:extLst>
          </p:cNvPr>
          <p:cNvSpPr>
            <a:spLocks noGrp="1" noChangeArrowheads="1"/>
          </p:cNvSpPr>
          <p:nvPr>
            <p:ph type="sldNum" sz="quarter" idx="12"/>
          </p:nvPr>
        </p:nvSpPr>
        <p:spPr/>
        <p:txBody>
          <a:bodyPr/>
          <a:lstStyle>
            <a:lvl1pPr>
              <a:defRPr/>
            </a:lvl1pPr>
          </a:lstStyle>
          <a:p>
            <a:pPr>
              <a:defRPr/>
            </a:pPr>
            <a:fld id="{FB7E516C-8179-4956-9AA8-13311D7F0D69}" type="slidenum">
              <a:rPr lang="en-US" altLang="en-US"/>
              <a:pPr>
                <a:defRPr/>
              </a:pPr>
              <a:t>‹#›</a:t>
            </a:fld>
            <a:endParaRPr lang="en-US" altLang="en-US"/>
          </a:p>
        </p:txBody>
      </p:sp>
    </p:spTree>
    <p:extLst>
      <p:ext uri="{BB962C8B-B14F-4D97-AF65-F5344CB8AC3E}">
        <p14:creationId xmlns:p14="http://schemas.microsoft.com/office/powerpoint/2010/main" val="3328292239"/>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2517CAAB-BDB5-8573-EA98-AD20A8D7E9EC}"/>
              </a:ext>
            </a:extLst>
          </p:cNvPr>
          <p:cNvSpPr>
            <a:spLocks noGrp="1" noChangeArrowheads="1"/>
          </p:cNvSpPr>
          <p:nvPr>
            <p:ph type="dt" sz="half" idx="10"/>
          </p:nvPr>
        </p:nvSpPr>
        <p:spPr/>
        <p:txBody>
          <a:bodyPr/>
          <a:lstStyle>
            <a:lvl1pPr>
              <a:defRPr/>
            </a:lvl1pPr>
          </a:lstStyle>
          <a:p>
            <a:pPr>
              <a:defRPr/>
            </a:pPr>
            <a:fld id="{AC33BE2F-0F2D-4355-8574-2762E0ECB798}" type="datetime1">
              <a:rPr lang="en-US" altLang="en-US"/>
              <a:pPr>
                <a:defRPr/>
              </a:pPr>
              <a:t>8/28/2024</a:t>
            </a:fld>
            <a:endParaRPr lang="en-US" altLang="en-US"/>
          </a:p>
        </p:txBody>
      </p:sp>
      <p:sp>
        <p:nvSpPr>
          <p:cNvPr id="6" name="Footer Placeholder 2">
            <a:extLst>
              <a:ext uri="{FF2B5EF4-FFF2-40B4-BE49-F238E27FC236}">
                <a16:creationId xmlns:a16="http://schemas.microsoft.com/office/drawing/2014/main" id="{5C3F4AD1-9058-989B-2120-8E8BED3AC79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7DC4C59C-A60A-3576-C7EB-F3A7775A1252}"/>
              </a:ext>
            </a:extLst>
          </p:cNvPr>
          <p:cNvSpPr>
            <a:spLocks noGrp="1" noChangeArrowheads="1"/>
          </p:cNvSpPr>
          <p:nvPr>
            <p:ph type="sldNum" sz="quarter" idx="12"/>
          </p:nvPr>
        </p:nvSpPr>
        <p:spPr/>
        <p:txBody>
          <a:bodyPr/>
          <a:lstStyle>
            <a:lvl1pPr>
              <a:defRPr/>
            </a:lvl1pPr>
          </a:lstStyle>
          <a:p>
            <a:pPr>
              <a:defRPr/>
            </a:pPr>
            <a:fld id="{8A23D14C-72A6-4B4E-AD66-1ACC0121751C}" type="slidenum">
              <a:rPr lang="en-US" altLang="en-US"/>
              <a:pPr>
                <a:defRPr/>
              </a:pPr>
              <a:t>‹#›</a:t>
            </a:fld>
            <a:endParaRPr lang="en-US" altLang="en-US"/>
          </a:p>
        </p:txBody>
      </p:sp>
    </p:spTree>
    <p:extLst>
      <p:ext uri="{BB962C8B-B14F-4D97-AF65-F5344CB8AC3E}">
        <p14:creationId xmlns:p14="http://schemas.microsoft.com/office/powerpoint/2010/main" val="896559625"/>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FBE710C-7798-7EC3-C291-9FA8A17ED4D1}"/>
              </a:ext>
            </a:extLst>
          </p:cNvPr>
          <p:cNvSpPr>
            <a:spLocks noGrp="1" noChangeArrowheads="1"/>
          </p:cNvSpPr>
          <p:nvPr>
            <p:ph type="dt" sz="half" idx="10"/>
          </p:nvPr>
        </p:nvSpPr>
        <p:spPr/>
        <p:txBody>
          <a:bodyPr/>
          <a:lstStyle>
            <a:lvl1pPr>
              <a:defRPr/>
            </a:lvl1pPr>
          </a:lstStyle>
          <a:p>
            <a:pPr>
              <a:defRPr/>
            </a:pPr>
            <a:fld id="{A002A346-A35A-4E2B-AB08-3C2BB74B0012}" type="datetime1">
              <a:rPr lang="en-US" altLang="en-US"/>
              <a:pPr>
                <a:defRPr/>
              </a:pPr>
              <a:t>8/28/2024</a:t>
            </a:fld>
            <a:endParaRPr lang="en-US" altLang="en-US"/>
          </a:p>
        </p:txBody>
      </p:sp>
      <p:sp>
        <p:nvSpPr>
          <p:cNvPr id="8" name="Rectangle 5">
            <a:extLst>
              <a:ext uri="{FF2B5EF4-FFF2-40B4-BE49-F238E27FC236}">
                <a16:creationId xmlns:a16="http://schemas.microsoft.com/office/drawing/2014/main" id="{CEA9CD85-2A65-55B0-A1AB-A822E1AFB06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0E6670B-7BD2-B0D8-88BD-0911477BAD2B}"/>
              </a:ext>
            </a:extLst>
          </p:cNvPr>
          <p:cNvSpPr>
            <a:spLocks noGrp="1" noChangeArrowheads="1"/>
          </p:cNvSpPr>
          <p:nvPr>
            <p:ph type="sldNum" sz="quarter" idx="12"/>
          </p:nvPr>
        </p:nvSpPr>
        <p:spPr/>
        <p:txBody>
          <a:bodyPr/>
          <a:lstStyle>
            <a:lvl1pPr>
              <a:defRPr/>
            </a:lvl1pPr>
          </a:lstStyle>
          <a:p>
            <a:pPr>
              <a:defRPr/>
            </a:pPr>
            <a:fld id="{C5D16549-C3EE-428A-AC5B-591EBB5BA725}" type="slidenum">
              <a:rPr lang="en-US" altLang="en-US"/>
              <a:pPr>
                <a:defRPr/>
              </a:pPr>
              <a:t>‹#›</a:t>
            </a:fld>
            <a:endParaRPr lang="en-US" altLang="en-US"/>
          </a:p>
        </p:txBody>
      </p:sp>
    </p:spTree>
    <p:extLst>
      <p:ext uri="{BB962C8B-B14F-4D97-AF65-F5344CB8AC3E}">
        <p14:creationId xmlns:p14="http://schemas.microsoft.com/office/powerpoint/2010/main" val="2654158598"/>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A0D428-3419-BBBF-B294-43B198DD23AE}"/>
              </a:ext>
            </a:extLst>
          </p:cNvPr>
          <p:cNvSpPr>
            <a:spLocks noGrp="1" noChangeArrowheads="1"/>
          </p:cNvSpPr>
          <p:nvPr>
            <p:ph type="dt" sz="half" idx="10"/>
          </p:nvPr>
        </p:nvSpPr>
        <p:spPr/>
        <p:txBody>
          <a:bodyPr/>
          <a:lstStyle>
            <a:lvl1pPr>
              <a:defRPr/>
            </a:lvl1pPr>
          </a:lstStyle>
          <a:p>
            <a:pPr>
              <a:defRPr/>
            </a:pPr>
            <a:fld id="{1D15FC65-77EE-42C3-802B-B36EDF64D4B1}" type="datetime1">
              <a:rPr lang="en-US" altLang="en-US"/>
              <a:pPr>
                <a:defRPr/>
              </a:pPr>
              <a:t>8/28/2024</a:t>
            </a:fld>
            <a:endParaRPr lang="en-US" altLang="en-US"/>
          </a:p>
        </p:txBody>
      </p:sp>
      <p:sp>
        <p:nvSpPr>
          <p:cNvPr id="4" name="Rectangle 5">
            <a:extLst>
              <a:ext uri="{FF2B5EF4-FFF2-40B4-BE49-F238E27FC236}">
                <a16:creationId xmlns:a16="http://schemas.microsoft.com/office/drawing/2014/main" id="{CE45AC83-AAA4-F360-29F2-7E17973F67A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49223D3-C01B-98CC-0797-B41288C7CF71}"/>
              </a:ext>
            </a:extLst>
          </p:cNvPr>
          <p:cNvSpPr>
            <a:spLocks noGrp="1" noChangeArrowheads="1"/>
          </p:cNvSpPr>
          <p:nvPr>
            <p:ph type="sldNum" sz="quarter" idx="12"/>
          </p:nvPr>
        </p:nvSpPr>
        <p:spPr/>
        <p:txBody>
          <a:bodyPr/>
          <a:lstStyle>
            <a:lvl1pPr>
              <a:defRPr/>
            </a:lvl1pPr>
          </a:lstStyle>
          <a:p>
            <a:pPr>
              <a:defRPr/>
            </a:pPr>
            <a:fld id="{DA72D0BD-1107-42AD-B67D-7257E3D779FD}" type="slidenum">
              <a:rPr lang="en-US" altLang="en-US"/>
              <a:pPr>
                <a:defRPr/>
              </a:pPr>
              <a:t>‹#›</a:t>
            </a:fld>
            <a:endParaRPr lang="en-US" altLang="en-US"/>
          </a:p>
        </p:txBody>
      </p:sp>
    </p:spTree>
    <p:extLst>
      <p:ext uri="{BB962C8B-B14F-4D97-AF65-F5344CB8AC3E}">
        <p14:creationId xmlns:p14="http://schemas.microsoft.com/office/powerpoint/2010/main" val="1468552661"/>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990DFC-383F-2F62-40B3-91570FF63DEF}"/>
              </a:ext>
            </a:extLst>
          </p:cNvPr>
          <p:cNvSpPr>
            <a:spLocks noGrp="1" noChangeArrowheads="1"/>
          </p:cNvSpPr>
          <p:nvPr>
            <p:ph type="dt" sz="half" idx="10"/>
          </p:nvPr>
        </p:nvSpPr>
        <p:spPr/>
        <p:txBody>
          <a:bodyPr/>
          <a:lstStyle>
            <a:lvl1pPr>
              <a:defRPr/>
            </a:lvl1pPr>
          </a:lstStyle>
          <a:p>
            <a:pPr>
              <a:defRPr/>
            </a:pPr>
            <a:fld id="{19FB7644-58D9-4CDC-B83E-44C79588A3DA}" type="datetime1">
              <a:rPr lang="en-US" altLang="en-US"/>
              <a:pPr>
                <a:defRPr/>
              </a:pPr>
              <a:t>8/28/2024</a:t>
            </a:fld>
            <a:endParaRPr lang="en-US" altLang="en-US"/>
          </a:p>
        </p:txBody>
      </p:sp>
      <p:sp>
        <p:nvSpPr>
          <p:cNvPr id="3" name="Rectangle 5">
            <a:extLst>
              <a:ext uri="{FF2B5EF4-FFF2-40B4-BE49-F238E27FC236}">
                <a16:creationId xmlns:a16="http://schemas.microsoft.com/office/drawing/2014/main" id="{83C37DFD-F665-6D4E-0B68-DDEF0443D59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7D71A8F-8548-FB3C-3BC3-C4ECBD0CFE3F}"/>
              </a:ext>
            </a:extLst>
          </p:cNvPr>
          <p:cNvSpPr>
            <a:spLocks noGrp="1" noChangeArrowheads="1"/>
          </p:cNvSpPr>
          <p:nvPr>
            <p:ph type="sldNum" sz="quarter" idx="12"/>
          </p:nvPr>
        </p:nvSpPr>
        <p:spPr/>
        <p:txBody>
          <a:bodyPr/>
          <a:lstStyle>
            <a:lvl1pPr>
              <a:defRPr/>
            </a:lvl1pPr>
          </a:lstStyle>
          <a:p>
            <a:pPr>
              <a:defRPr/>
            </a:pPr>
            <a:fld id="{B63F1025-CA31-4796-93B4-47C05D0B52F6}" type="slidenum">
              <a:rPr lang="en-US" altLang="en-US"/>
              <a:pPr>
                <a:defRPr/>
              </a:pPr>
              <a:t>‹#›</a:t>
            </a:fld>
            <a:endParaRPr lang="en-US" altLang="en-US"/>
          </a:p>
        </p:txBody>
      </p:sp>
    </p:spTree>
    <p:extLst>
      <p:ext uri="{BB962C8B-B14F-4D97-AF65-F5344CB8AC3E}">
        <p14:creationId xmlns:p14="http://schemas.microsoft.com/office/powerpoint/2010/main" val="334441806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65CC7B6F-F3B5-BE18-312C-605B300872D6}"/>
              </a:ext>
            </a:extLst>
          </p:cNvPr>
          <p:cNvSpPr>
            <a:spLocks noGrp="1" noChangeArrowheads="1"/>
          </p:cNvSpPr>
          <p:nvPr>
            <p:ph type="dt" sz="half" idx="10"/>
          </p:nvPr>
        </p:nvSpPr>
        <p:spPr/>
        <p:txBody>
          <a:bodyPr/>
          <a:lstStyle>
            <a:lvl1pPr>
              <a:defRPr/>
            </a:lvl1pPr>
          </a:lstStyle>
          <a:p>
            <a:pPr>
              <a:defRPr/>
            </a:pPr>
            <a:fld id="{43E95F1C-FB1D-4EA7-B1F5-E9DF2C7AAC6D}" type="datetime1">
              <a:rPr lang="en-US" altLang="en-US"/>
              <a:pPr>
                <a:defRPr/>
              </a:pPr>
              <a:t>8/28/2024</a:t>
            </a:fld>
            <a:endParaRPr lang="en-US" altLang="en-US"/>
          </a:p>
        </p:txBody>
      </p:sp>
      <p:sp>
        <p:nvSpPr>
          <p:cNvPr id="6" name="Footer Placeholder 2">
            <a:extLst>
              <a:ext uri="{FF2B5EF4-FFF2-40B4-BE49-F238E27FC236}">
                <a16:creationId xmlns:a16="http://schemas.microsoft.com/office/drawing/2014/main" id="{9C0F5C7D-03C0-133C-9FB5-0B1F8DC2B79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64E1511B-5FB9-BC66-43EF-5E66657B4AC3}"/>
              </a:ext>
            </a:extLst>
          </p:cNvPr>
          <p:cNvSpPr>
            <a:spLocks noGrp="1" noChangeArrowheads="1"/>
          </p:cNvSpPr>
          <p:nvPr>
            <p:ph type="sldNum" sz="quarter" idx="12"/>
          </p:nvPr>
        </p:nvSpPr>
        <p:spPr/>
        <p:txBody>
          <a:bodyPr/>
          <a:lstStyle>
            <a:lvl1pPr>
              <a:defRPr/>
            </a:lvl1pPr>
          </a:lstStyle>
          <a:p>
            <a:pPr>
              <a:defRPr/>
            </a:pPr>
            <a:fld id="{533C11B0-DB9D-40E7-AF67-619960A35291}" type="slidenum">
              <a:rPr lang="en-US" altLang="en-US"/>
              <a:pPr>
                <a:defRPr/>
              </a:pPr>
              <a:t>‹#›</a:t>
            </a:fld>
            <a:endParaRPr lang="en-US" altLang="en-US"/>
          </a:p>
        </p:txBody>
      </p:sp>
    </p:spTree>
    <p:extLst>
      <p:ext uri="{BB962C8B-B14F-4D97-AF65-F5344CB8AC3E}">
        <p14:creationId xmlns:p14="http://schemas.microsoft.com/office/powerpoint/2010/main" val="99630799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3EF6D180-F8C0-7227-0A9C-DE7544987F42}"/>
              </a:ext>
            </a:extLst>
          </p:cNvPr>
          <p:cNvSpPr>
            <a:spLocks noGrp="1" noChangeArrowheads="1"/>
          </p:cNvSpPr>
          <p:nvPr>
            <p:ph type="dt" sz="half" idx="10"/>
          </p:nvPr>
        </p:nvSpPr>
        <p:spPr/>
        <p:txBody>
          <a:bodyPr/>
          <a:lstStyle>
            <a:lvl1pPr>
              <a:defRPr/>
            </a:lvl1pPr>
          </a:lstStyle>
          <a:p>
            <a:pPr>
              <a:defRPr/>
            </a:pPr>
            <a:fld id="{E2D3AEB5-1EB7-4090-90D7-469B0280F9CD}" type="datetime1">
              <a:rPr lang="en-US" altLang="en-US"/>
              <a:pPr>
                <a:defRPr/>
              </a:pPr>
              <a:t>8/28/2024</a:t>
            </a:fld>
            <a:endParaRPr lang="en-US" altLang="en-US"/>
          </a:p>
        </p:txBody>
      </p:sp>
      <p:sp>
        <p:nvSpPr>
          <p:cNvPr id="6" name="Footer Placeholder 2">
            <a:extLst>
              <a:ext uri="{FF2B5EF4-FFF2-40B4-BE49-F238E27FC236}">
                <a16:creationId xmlns:a16="http://schemas.microsoft.com/office/drawing/2014/main" id="{51B9E232-E1A1-C0A7-ED07-79F33110837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3EE6A664-56BA-2C10-9B07-8014E07138D1}"/>
              </a:ext>
            </a:extLst>
          </p:cNvPr>
          <p:cNvSpPr>
            <a:spLocks noGrp="1" noChangeArrowheads="1"/>
          </p:cNvSpPr>
          <p:nvPr>
            <p:ph type="sldNum" sz="quarter" idx="12"/>
          </p:nvPr>
        </p:nvSpPr>
        <p:spPr/>
        <p:txBody>
          <a:bodyPr/>
          <a:lstStyle>
            <a:lvl1pPr>
              <a:defRPr/>
            </a:lvl1pPr>
          </a:lstStyle>
          <a:p>
            <a:pPr>
              <a:defRPr/>
            </a:pPr>
            <a:fld id="{20BABBBC-4481-4B12-A61E-C8432F34DDDC}" type="slidenum">
              <a:rPr lang="en-US" altLang="en-US"/>
              <a:pPr>
                <a:defRPr/>
              </a:pPr>
              <a:t>‹#›</a:t>
            </a:fld>
            <a:endParaRPr lang="en-US" altLang="en-US"/>
          </a:p>
        </p:txBody>
      </p:sp>
    </p:spTree>
    <p:extLst>
      <p:ext uri="{BB962C8B-B14F-4D97-AF65-F5344CB8AC3E}">
        <p14:creationId xmlns:p14="http://schemas.microsoft.com/office/powerpoint/2010/main" val="286613234"/>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BB9A6A-F72A-F570-128C-0BEB7CFE718A}"/>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9E5386-50BB-BFE4-A569-E2DB06FD229C}"/>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E62E4FA-BBF5-A7EB-70BE-3E3C7DDD3858}"/>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0676D206-AEEF-4F43-8E8B-256CAED59EC2}" type="datetime1">
              <a:rPr lang="en-US" altLang="en-US"/>
              <a:pPr>
                <a:defRPr/>
              </a:pPr>
              <a:t>8/28/2024</a:t>
            </a:fld>
            <a:endParaRPr lang="en-US" altLang="en-US"/>
          </a:p>
        </p:txBody>
      </p:sp>
      <p:sp>
        <p:nvSpPr>
          <p:cNvPr id="1029" name="Rectangle 5">
            <a:extLst>
              <a:ext uri="{FF2B5EF4-FFF2-40B4-BE49-F238E27FC236}">
                <a16:creationId xmlns:a16="http://schemas.microsoft.com/office/drawing/2014/main" id="{EC47AEF1-4756-D112-E1CD-3F16ACBC2318}"/>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2DDAFA0-78F3-CE67-7459-9F0E443F653F}"/>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AB0EC427-1369-441D-997E-CAE04105C5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678" r:id="rId6"/>
    <p:sldLayoutId id="2147485679" r:id="rId7"/>
    <p:sldLayoutId id="2147485680" r:id="rId8"/>
    <p:sldLayoutId id="2147485681" r:id="rId9"/>
    <p:sldLayoutId id="2147485682" r:id="rId10"/>
    <p:sldLayoutId id="2147485683"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b4ee.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b4ee.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hyperlink" Target="mailto:mbrock@americanbible.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b4ee.org/" TargetMode="External"/><Relationship Id="rId2" Type="http://schemas.openxmlformats.org/officeDocument/2006/relationships/hyperlink" Target="http://www.cloud4christ.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F2FF3941-278B-8DA0-E924-366B6A18B7F0}"/>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Web App ©</a:t>
            </a:r>
          </a:p>
        </p:txBody>
      </p:sp>
      <p:pic>
        <p:nvPicPr>
          <p:cNvPr id="14339" name="Picture 2">
            <a:extLst>
              <a:ext uri="{FF2B5EF4-FFF2-40B4-BE49-F238E27FC236}">
                <a16:creationId xmlns:a16="http://schemas.microsoft.com/office/drawing/2014/main" id="{67C2EB49-15AD-A419-F320-F58E56BC6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925513"/>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a:extLst>
              <a:ext uri="{FF2B5EF4-FFF2-40B4-BE49-F238E27FC236}">
                <a16:creationId xmlns:a16="http://schemas.microsoft.com/office/drawing/2014/main" id="{AA8C53AC-2053-E592-A70F-321B47973C3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100" y="963613"/>
            <a:ext cx="22098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a:extLst>
              <a:ext uri="{FF2B5EF4-FFF2-40B4-BE49-F238E27FC236}">
                <a16:creationId xmlns:a16="http://schemas.microsoft.com/office/drawing/2014/main" id="{BF82DDF1-A17E-E840-C5ED-BB60B5FF9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7129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a:extLst>
              <a:ext uri="{FF2B5EF4-FFF2-40B4-BE49-F238E27FC236}">
                <a16:creationId xmlns:a16="http://schemas.microsoft.com/office/drawing/2014/main" id="{7C4B54D8-A3E9-F261-71D0-E43627507132}"/>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671888"/>
            <a:ext cx="137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Text Box 11">
            <a:extLst>
              <a:ext uri="{FF2B5EF4-FFF2-40B4-BE49-F238E27FC236}">
                <a16:creationId xmlns:a16="http://schemas.microsoft.com/office/drawing/2014/main" id="{430B8FB0-F372-78E7-6082-1900CFAB20CC}"/>
              </a:ext>
            </a:extLst>
          </p:cNvPr>
          <p:cNvSpPr txBox="1">
            <a:spLocks noChangeArrowheads="1"/>
          </p:cNvSpPr>
          <p:nvPr/>
        </p:nvSpPr>
        <p:spPr bwMode="auto">
          <a:xfrm>
            <a:off x="6972300" y="3341688"/>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4344" name="Text Box 12">
            <a:extLst>
              <a:ext uri="{FF2B5EF4-FFF2-40B4-BE49-F238E27FC236}">
                <a16:creationId xmlns:a16="http://schemas.microsoft.com/office/drawing/2014/main" id="{8F654C39-CD80-4933-DC59-FE4D45EA973F}"/>
              </a:ext>
            </a:extLst>
          </p:cNvPr>
          <p:cNvSpPr txBox="1">
            <a:spLocks noChangeArrowheads="1"/>
          </p:cNvSpPr>
          <p:nvPr/>
        </p:nvSpPr>
        <p:spPr bwMode="auto">
          <a:xfrm>
            <a:off x="6813550" y="1306513"/>
            <a:ext cx="13779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Everywhere</a:t>
            </a:r>
          </a:p>
        </p:txBody>
      </p:sp>
      <p:sp>
        <p:nvSpPr>
          <p:cNvPr id="14345" name="Text Box 13">
            <a:extLst>
              <a:ext uri="{FF2B5EF4-FFF2-40B4-BE49-F238E27FC236}">
                <a16:creationId xmlns:a16="http://schemas.microsoft.com/office/drawing/2014/main" id="{480883FB-DCBF-FB49-1476-AA9069737549}"/>
              </a:ext>
            </a:extLst>
          </p:cNvPr>
          <p:cNvSpPr txBox="1">
            <a:spLocks noChangeArrowheads="1"/>
          </p:cNvSpPr>
          <p:nvPr/>
        </p:nvSpPr>
        <p:spPr bwMode="auto">
          <a:xfrm>
            <a:off x="1951038" y="1325563"/>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Everyone</a:t>
            </a:r>
          </a:p>
        </p:txBody>
      </p:sp>
      <p:sp>
        <p:nvSpPr>
          <p:cNvPr id="14346" name="Text Box 16">
            <a:extLst>
              <a:ext uri="{FF2B5EF4-FFF2-40B4-BE49-F238E27FC236}">
                <a16:creationId xmlns:a16="http://schemas.microsoft.com/office/drawing/2014/main" id="{175BEC5F-317F-7AE5-CAD7-71C35AA57CA3}"/>
              </a:ext>
            </a:extLst>
          </p:cNvPr>
          <p:cNvSpPr txBox="1">
            <a:spLocks noChangeArrowheads="1"/>
          </p:cNvSpPr>
          <p:nvPr/>
        </p:nvSpPr>
        <p:spPr bwMode="auto">
          <a:xfrm>
            <a:off x="8877300" y="49323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14347" name="Text Box 13">
            <a:extLst>
              <a:ext uri="{FF2B5EF4-FFF2-40B4-BE49-F238E27FC236}">
                <a16:creationId xmlns:a16="http://schemas.microsoft.com/office/drawing/2014/main" id="{F095A867-3942-A012-DA43-C6EFFC33F5D5}"/>
              </a:ext>
            </a:extLst>
          </p:cNvPr>
          <p:cNvSpPr txBox="1">
            <a:spLocks noChangeArrowheads="1"/>
          </p:cNvSpPr>
          <p:nvPr/>
        </p:nvSpPr>
        <p:spPr bwMode="auto">
          <a:xfrm>
            <a:off x="8382000" y="623888"/>
            <a:ext cx="8699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8-26-24</a:t>
            </a:r>
          </a:p>
        </p:txBody>
      </p:sp>
      <p:pic>
        <p:nvPicPr>
          <p:cNvPr id="14348" name="Picture 11">
            <a:extLst>
              <a:ext uri="{FF2B5EF4-FFF2-40B4-BE49-F238E27FC236}">
                <a16:creationId xmlns:a16="http://schemas.microsoft.com/office/drawing/2014/main" id="{1518D8CD-3EB5-5D3A-4C5B-5CFB0500D1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1760538"/>
            <a:ext cx="1531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2">
            <a:extLst>
              <a:ext uri="{FF2B5EF4-FFF2-40B4-BE49-F238E27FC236}">
                <a16:creationId xmlns:a16="http://schemas.microsoft.com/office/drawing/2014/main" id="{48493AEF-4FCB-0882-EF17-4116741D37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3903663"/>
            <a:ext cx="6492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14">
            <a:extLst>
              <a:ext uri="{FF2B5EF4-FFF2-40B4-BE49-F238E27FC236}">
                <a16:creationId xmlns:a16="http://schemas.microsoft.com/office/drawing/2014/main" id="{7C6E6394-715C-42C8-66BA-6404E1409E91}"/>
              </a:ext>
            </a:extLst>
          </p:cNvPr>
          <p:cNvSpPr txBox="1">
            <a:spLocks noChangeArrowheads="1"/>
          </p:cNvSpPr>
          <p:nvPr/>
        </p:nvSpPr>
        <p:spPr bwMode="auto">
          <a:xfrm>
            <a:off x="3467100" y="3262313"/>
            <a:ext cx="1281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Any Device</a:t>
            </a:r>
          </a:p>
        </p:txBody>
      </p:sp>
      <p:pic>
        <p:nvPicPr>
          <p:cNvPr id="14351" name="Picture 14">
            <a:extLst>
              <a:ext uri="{FF2B5EF4-FFF2-40B4-BE49-F238E27FC236}">
                <a16:creationId xmlns:a16="http://schemas.microsoft.com/office/drawing/2014/main" id="{A23272AD-6D39-0EFF-DA38-59D9801085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897313"/>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5">
            <a:extLst>
              <a:ext uri="{FF2B5EF4-FFF2-40B4-BE49-F238E27FC236}">
                <a16:creationId xmlns:a16="http://schemas.microsoft.com/office/drawing/2014/main" id="{0678E993-0E83-3740-7147-D251B8BE87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9195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 Box 13">
            <a:extLst>
              <a:ext uri="{FF2B5EF4-FFF2-40B4-BE49-F238E27FC236}">
                <a16:creationId xmlns:a16="http://schemas.microsoft.com/office/drawing/2014/main" id="{8D079956-D58D-F184-0536-412F33C2B9DB}"/>
              </a:ext>
            </a:extLst>
          </p:cNvPr>
          <p:cNvSpPr txBox="1">
            <a:spLocks noChangeArrowheads="1"/>
          </p:cNvSpPr>
          <p:nvPr/>
        </p:nvSpPr>
        <p:spPr bwMode="auto">
          <a:xfrm>
            <a:off x="4237038" y="3640138"/>
            <a:ext cx="8302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Laptop</a:t>
            </a:r>
          </a:p>
        </p:txBody>
      </p:sp>
      <p:sp>
        <p:nvSpPr>
          <p:cNvPr id="14354" name="Text Box 13">
            <a:extLst>
              <a:ext uri="{FF2B5EF4-FFF2-40B4-BE49-F238E27FC236}">
                <a16:creationId xmlns:a16="http://schemas.microsoft.com/office/drawing/2014/main" id="{BD1BE462-C97A-F666-9E99-C067688EE804}"/>
              </a:ext>
            </a:extLst>
          </p:cNvPr>
          <p:cNvSpPr txBox="1">
            <a:spLocks noChangeArrowheads="1"/>
          </p:cNvSpPr>
          <p:nvPr/>
        </p:nvSpPr>
        <p:spPr bwMode="auto">
          <a:xfrm>
            <a:off x="2822575" y="3643313"/>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Notebook</a:t>
            </a:r>
          </a:p>
        </p:txBody>
      </p:sp>
      <p:sp>
        <p:nvSpPr>
          <p:cNvPr id="14355" name="Text Box 13">
            <a:extLst>
              <a:ext uri="{FF2B5EF4-FFF2-40B4-BE49-F238E27FC236}">
                <a16:creationId xmlns:a16="http://schemas.microsoft.com/office/drawing/2014/main" id="{E0D1774E-E264-7501-F29E-18C52D576E7B}"/>
              </a:ext>
            </a:extLst>
          </p:cNvPr>
          <p:cNvSpPr txBox="1">
            <a:spLocks noChangeArrowheads="1"/>
          </p:cNvSpPr>
          <p:nvPr/>
        </p:nvSpPr>
        <p:spPr bwMode="auto">
          <a:xfrm>
            <a:off x="1301750" y="3649663"/>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Arial Black" panose="020B0A04020102020204" pitchFamily="34" charset="0"/>
              </a:rPr>
              <a:t>Cell Phone</a:t>
            </a:r>
          </a:p>
        </p:txBody>
      </p:sp>
      <p:pic>
        <p:nvPicPr>
          <p:cNvPr id="14356" name="Picture 19">
            <a:extLst>
              <a:ext uri="{FF2B5EF4-FFF2-40B4-BE49-F238E27FC236}">
                <a16:creationId xmlns:a16="http://schemas.microsoft.com/office/drawing/2014/main" id="{8C29E63C-9B43-0A3E-BD5D-58078C769E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913" y="39195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 Box 13">
            <a:extLst>
              <a:ext uri="{FF2B5EF4-FFF2-40B4-BE49-F238E27FC236}">
                <a16:creationId xmlns:a16="http://schemas.microsoft.com/office/drawing/2014/main" id="{D10E61D2-F4F4-8086-DF34-B4C110EC7465}"/>
              </a:ext>
            </a:extLst>
          </p:cNvPr>
          <p:cNvSpPr txBox="1">
            <a:spLocks noChangeArrowheads="1"/>
          </p:cNvSpPr>
          <p:nvPr/>
        </p:nvSpPr>
        <p:spPr bwMode="auto">
          <a:xfrm>
            <a:off x="5446713" y="3643313"/>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Desktop</a:t>
            </a:r>
          </a:p>
        </p:txBody>
      </p:sp>
      <p:sp>
        <p:nvSpPr>
          <p:cNvPr id="14358" name="Text Box 13">
            <a:extLst>
              <a:ext uri="{FF2B5EF4-FFF2-40B4-BE49-F238E27FC236}">
                <a16:creationId xmlns:a16="http://schemas.microsoft.com/office/drawing/2014/main" id="{D03F5092-2BA1-4A3C-1600-0B7AE0444F7C}"/>
              </a:ext>
            </a:extLst>
          </p:cNvPr>
          <p:cNvSpPr txBox="1">
            <a:spLocks noChangeArrowheads="1"/>
          </p:cNvSpPr>
          <p:nvPr/>
        </p:nvSpPr>
        <p:spPr bwMode="auto">
          <a:xfrm>
            <a:off x="4838700" y="1306513"/>
            <a:ext cx="12969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Everyplace</a:t>
            </a:r>
          </a:p>
        </p:txBody>
      </p:sp>
      <p:sp>
        <p:nvSpPr>
          <p:cNvPr id="14359" name="Text Box 5">
            <a:extLst>
              <a:ext uri="{FF2B5EF4-FFF2-40B4-BE49-F238E27FC236}">
                <a16:creationId xmlns:a16="http://schemas.microsoft.com/office/drawing/2014/main" id="{1DEA785C-19BA-139C-1B46-401240595346}"/>
              </a:ext>
            </a:extLst>
          </p:cNvPr>
          <p:cNvSpPr txBox="1">
            <a:spLocks noChangeArrowheads="1"/>
          </p:cNvSpPr>
          <p:nvPr/>
        </p:nvSpPr>
        <p:spPr bwMode="auto">
          <a:xfrm>
            <a:off x="1104900" y="4584700"/>
            <a:ext cx="7620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a:latin typeface="Cooper Black" panose="0208090404030B020404" pitchFamily="18" charset="0"/>
              </a:rPr>
              <a:t>Cloud4Christ Church Inside and Outside the Walls Ministries; National Movement Ministries; World -Wide Support Ministries; Cloud4Christ.org Tools Development and Information Technology Support; Missions &amp; Small Church Cloud Management and IT Infrastructure; and B4EE (Bibles 4 Everyone Everywhere Ministries</a:t>
            </a:r>
            <a:endParaRPr lang="en-US" altLang="en-US" sz="1000">
              <a:latin typeface="Cooper Black" panose="0208090404030B0204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D666CDF-CD24-AA01-11BF-C0B2015A873B}"/>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a:t>
            </a:r>
          </a:p>
        </p:txBody>
      </p:sp>
      <p:sp>
        <p:nvSpPr>
          <p:cNvPr id="23555" name="Text Box 3">
            <a:extLst>
              <a:ext uri="{FF2B5EF4-FFF2-40B4-BE49-F238E27FC236}">
                <a16:creationId xmlns:a16="http://schemas.microsoft.com/office/drawing/2014/main" id="{7776C678-E7F0-94EF-20C0-903FB4F4542B}"/>
              </a:ext>
            </a:extLst>
          </p:cNvPr>
          <p:cNvSpPr txBox="1">
            <a:spLocks noChangeArrowheads="1"/>
          </p:cNvSpPr>
          <p:nvPr/>
        </p:nvSpPr>
        <p:spPr bwMode="auto">
          <a:xfrm>
            <a:off x="609600" y="1230313"/>
            <a:ext cx="8840788" cy="367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1800" dirty="0">
                <a:latin typeface="Cooper Black" panose="0208090404030B020404" pitchFamily="18" charset="0"/>
              </a:rPr>
              <a:t>	2.  Street Stewarts have complete responsibility for their assigned area, and will: Continued</a:t>
            </a:r>
          </a:p>
          <a:p>
            <a:pPr eaLnBrk="1" hangingPunct="1">
              <a:spcBef>
                <a:spcPct val="50000"/>
              </a:spcBef>
              <a:buFontTx/>
              <a:buNone/>
            </a:pPr>
            <a:r>
              <a:rPr lang="en-US" altLang="en-US" sz="1800" dirty="0">
                <a:latin typeface="Cooper Black" panose="0208090404030B020404" pitchFamily="18" charset="0"/>
              </a:rPr>
              <a:t>		g. Deliver promotional materials, such as door hangers</a:t>
            </a:r>
          </a:p>
          <a:p>
            <a:pPr eaLnBrk="1" hangingPunct="1">
              <a:spcBef>
                <a:spcPct val="50000"/>
              </a:spcBef>
              <a:buFontTx/>
              <a:buNone/>
            </a:pPr>
            <a:r>
              <a:rPr lang="en-US" altLang="en-US" sz="1800" dirty="0">
                <a:latin typeface="Cooper Black" panose="0208090404030B020404" pitchFamily="18" charset="0"/>
              </a:rPr>
              <a:t>		h. Sponsor Home Get-togethers, Street parties, etc.</a:t>
            </a:r>
          </a:p>
          <a:p>
            <a:pPr eaLnBrk="1" hangingPunct="1">
              <a:spcBef>
                <a:spcPct val="50000"/>
              </a:spcBef>
              <a:buFontTx/>
              <a:buNone/>
            </a:pPr>
            <a:r>
              <a:rPr lang="en-US" altLang="en-US" sz="1800" dirty="0">
                <a:latin typeface="Cooper Black" panose="0208090404030B020404" pitchFamily="18" charset="0"/>
              </a:rPr>
              <a:t>		</a:t>
            </a:r>
            <a:r>
              <a:rPr lang="en-US" altLang="en-US" sz="1800" dirty="0" err="1">
                <a:latin typeface="Cooper Black" panose="0208090404030B020404" pitchFamily="18" charset="0"/>
              </a:rPr>
              <a:t>i</a:t>
            </a:r>
            <a:r>
              <a:rPr lang="en-US" altLang="en-US" sz="1800" dirty="0">
                <a:latin typeface="Cooper Black" panose="0208090404030B020404" pitchFamily="18" charset="0"/>
              </a:rPr>
              <a:t>. Provide needed Lawn care</a:t>
            </a:r>
          </a:p>
          <a:p>
            <a:pPr eaLnBrk="1" hangingPunct="1">
              <a:spcBef>
                <a:spcPct val="50000"/>
              </a:spcBef>
              <a:buFontTx/>
              <a:buNone/>
            </a:pPr>
            <a:r>
              <a:rPr lang="en-US" altLang="en-US" sz="1800" dirty="0">
                <a:latin typeface="Cooper Black" panose="0208090404030B020404" pitchFamily="18" charset="0"/>
              </a:rPr>
              <a:t>		k. Meet with your team to review your prepared Up-To-Date list of 	possible tasks, prioritize the tasks, schedule each task and perform 	them in a timely manner.</a:t>
            </a:r>
          </a:p>
          <a:p>
            <a:pPr eaLnBrk="1" hangingPunct="1">
              <a:spcBef>
                <a:spcPct val="50000"/>
              </a:spcBef>
              <a:buFontTx/>
              <a:buNone/>
            </a:pPr>
            <a:r>
              <a:rPr lang="en-US" altLang="en-US" sz="1800" dirty="0">
                <a:latin typeface="Cooper Black" panose="0208090404030B020404" pitchFamily="18" charset="0"/>
              </a:rPr>
              <a:t>		l. Other</a:t>
            </a:r>
          </a:p>
          <a:p>
            <a:pPr eaLnBrk="1" hangingPunct="1">
              <a:spcBef>
                <a:spcPct val="50000"/>
              </a:spcBef>
              <a:buFontTx/>
              <a:buNone/>
            </a:pPr>
            <a:endParaRPr lang="en-US" altLang="en-US" sz="1800" dirty="0">
              <a:latin typeface="Cooper Black" panose="0208090404030B020404" pitchFamily="18" charset="0"/>
            </a:endParaRPr>
          </a:p>
        </p:txBody>
      </p:sp>
      <p:sp>
        <p:nvSpPr>
          <p:cNvPr id="2" name="TextBox 2">
            <a:extLst>
              <a:ext uri="{FF2B5EF4-FFF2-40B4-BE49-F238E27FC236}">
                <a16:creationId xmlns:a16="http://schemas.microsoft.com/office/drawing/2014/main" id="{D58254BF-A09F-04FB-D2AA-642CA5933511}"/>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DEF03AC-BED1-7CE3-8E23-E0B8CF0401B3}"/>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11</a:t>
            </a:r>
          </a:p>
        </p:txBody>
      </p:sp>
      <p:sp>
        <p:nvSpPr>
          <p:cNvPr id="25603" name="Text Box 5">
            <a:extLst>
              <a:ext uri="{FF2B5EF4-FFF2-40B4-BE49-F238E27FC236}">
                <a16:creationId xmlns:a16="http://schemas.microsoft.com/office/drawing/2014/main" id="{97743026-F7BA-7977-EDDC-05E6D447686B}"/>
              </a:ext>
            </a:extLst>
          </p:cNvPr>
          <p:cNvSpPr txBox="1">
            <a:spLocks noChangeArrowheads="1"/>
          </p:cNvSpPr>
          <p:nvPr/>
        </p:nvSpPr>
        <p:spPr bwMode="auto">
          <a:xfrm>
            <a:off x="609600" y="1162050"/>
            <a:ext cx="8842375" cy="339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dirty="0">
                <a:latin typeface="Cooper Black" panose="0208090404030B020404" pitchFamily="18" charset="0"/>
              </a:rPr>
              <a:t>	Tips for using the </a:t>
            </a:r>
            <a:r>
              <a:rPr lang="en-US" altLang="en-US" sz="1800" b="1" dirty="0">
                <a:latin typeface="Cooper Black" panose="0208090404030B020404" pitchFamily="18" charset="0"/>
                <a:hlinkClick r:id="rId2"/>
              </a:rPr>
              <a:t>www.B4EE.org</a:t>
            </a:r>
            <a:r>
              <a:rPr lang="en-US" altLang="en-US" sz="1800" b="1" dirty="0">
                <a:latin typeface="Cooper Black" panose="0208090404030B020404" pitchFamily="18" charset="0"/>
              </a:rPr>
              <a:t> </a:t>
            </a:r>
          </a:p>
          <a:p>
            <a:pPr eaLnBrk="1" hangingPunct="1">
              <a:spcBef>
                <a:spcPct val="50000"/>
              </a:spcBef>
              <a:buFontTx/>
              <a:buNone/>
            </a:pPr>
            <a:r>
              <a:rPr lang="en-US" altLang="en-US" sz="1800" b="1" dirty="0">
                <a:latin typeface="Cooper Black" panose="0208090404030B020404" pitchFamily="18" charset="0"/>
              </a:rPr>
              <a:t>		1. New Organization and individual user registration is required 	only once for each user e-mail and password. </a:t>
            </a:r>
          </a:p>
          <a:p>
            <a:pPr eaLnBrk="1" hangingPunct="1">
              <a:spcBef>
                <a:spcPct val="50000"/>
              </a:spcBef>
              <a:buFontTx/>
              <a:buNone/>
            </a:pPr>
            <a:r>
              <a:rPr lang="en-US" altLang="en-US" sz="1800" b="1" dirty="0">
                <a:latin typeface="Cooper Black" panose="0208090404030B020404" pitchFamily="18" charset="0"/>
              </a:rPr>
              <a:t>		2. When the computer alerts you of no inventory, close that screen 	     and select “Get Bibles” on The Home Page. Select a provider and 	     order needed Bibles. Then complete your order and close the 	 	     provider App. On return fill in information about your order. </a:t>
            </a:r>
          </a:p>
          <a:p>
            <a:pPr eaLnBrk="1" hangingPunct="1">
              <a:spcBef>
                <a:spcPct val="50000"/>
              </a:spcBef>
              <a:buNone/>
            </a:pPr>
            <a:r>
              <a:rPr lang="en-US" altLang="en-US" sz="1800" b="1" dirty="0">
                <a:latin typeface="Cooper Black" panose="0208090404030B020404" pitchFamily="18" charset="0"/>
              </a:rPr>
              <a:t>		3. You may record the actual shipping cost, or type in a Zero. Actual 	     costs should be used if you want IRS deductions. </a:t>
            </a:r>
          </a:p>
          <a:p>
            <a:pPr eaLnBrk="1" hangingPunct="1">
              <a:spcBef>
                <a:spcPct val="50000"/>
              </a:spcBef>
              <a:buFontTx/>
              <a:buNone/>
            </a:pPr>
            <a:endParaRPr lang="en-US" altLang="en-US" sz="1800" b="1" dirty="0">
              <a:latin typeface="Cooper Black" panose="0208090404030B020404" pitchFamily="18" charset="0"/>
            </a:endParaRPr>
          </a:p>
        </p:txBody>
      </p:sp>
      <p:sp>
        <p:nvSpPr>
          <p:cNvPr id="2" name="TextBox 2">
            <a:extLst>
              <a:ext uri="{FF2B5EF4-FFF2-40B4-BE49-F238E27FC236}">
                <a16:creationId xmlns:a16="http://schemas.microsoft.com/office/drawing/2014/main" id="{D616CA37-16FA-2F91-6C3D-8B63E8D8DF2E}"/>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9D1DC50-C233-A1C4-2B58-80AF9D74AC8C}"/>
              </a:ext>
            </a:extLst>
          </p:cNvPr>
          <p:cNvSpPr txBox="1">
            <a:spLocks noChangeArrowheads="1"/>
          </p:cNvSpPr>
          <p:nvPr/>
        </p:nvSpPr>
        <p:spPr bwMode="auto">
          <a:xfrm>
            <a:off x="9031288"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12</a:t>
            </a:r>
          </a:p>
        </p:txBody>
      </p:sp>
      <p:sp>
        <p:nvSpPr>
          <p:cNvPr id="26627" name="Text Box 5">
            <a:extLst>
              <a:ext uri="{FF2B5EF4-FFF2-40B4-BE49-F238E27FC236}">
                <a16:creationId xmlns:a16="http://schemas.microsoft.com/office/drawing/2014/main" id="{DBB9D525-3CB4-48C1-06E8-C795A06443E7}"/>
              </a:ext>
            </a:extLst>
          </p:cNvPr>
          <p:cNvSpPr txBox="1">
            <a:spLocks noChangeArrowheads="1"/>
          </p:cNvSpPr>
          <p:nvPr/>
        </p:nvSpPr>
        <p:spPr bwMode="auto">
          <a:xfrm>
            <a:off x="609600" y="1209675"/>
            <a:ext cx="8842375" cy="360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700" b="1" dirty="0">
                <a:latin typeface="Cooper Black" panose="0208090404030B020404" pitchFamily="18" charset="0"/>
              </a:rPr>
              <a:t>	Tips for using the </a:t>
            </a:r>
            <a:r>
              <a:rPr lang="en-US" altLang="en-US" sz="1700" b="1">
                <a:latin typeface="Cooper Black" panose="0208090404030B020404" pitchFamily="18" charset="0"/>
                <a:hlinkClick r:id="rId2"/>
              </a:rPr>
              <a:t>www.UsSowingSeed.org</a:t>
            </a:r>
            <a:r>
              <a:rPr lang="en-US" altLang="en-US" sz="1700" b="1">
                <a:latin typeface="Cooper Black" panose="0208090404030B020404" pitchFamily="18" charset="0"/>
              </a:rPr>
              <a:t> </a:t>
            </a:r>
            <a:endParaRPr lang="en-US" altLang="en-US" sz="1700" b="1" dirty="0">
              <a:latin typeface="Cooper Black" panose="0208090404030B020404" pitchFamily="18" charset="0"/>
            </a:endParaRPr>
          </a:p>
          <a:p>
            <a:pPr eaLnBrk="1" hangingPunct="1">
              <a:spcBef>
                <a:spcPct val="50000"/>
              </a:spcBef>
              <a:buFontTx/>
              <a:buNone/>
            </a:pPr>
            <a:r>
              <a:rPr lang="en-US" altLang="en-US" sz="1700" b="1" dirty="0">
                <a:latin typeface="Cooper Black" panose="0208090404030B020404" pitchFamily="18" charset="0"/>
              </a:rPr>
              <a:t>		4. You may type in both the English and Bilingual cost 				(Without the $ sign) or type in a Zero.</a:t>
            </a:r>
          </a:p>
          <a:p>
            <a:pPr eaLnBrk="1" hangingPunct="1">
              <a:spcBef>
                <a:spcPct val="50000"/>
              </a:spcBef>
              <a:buFontTx/>
              <a:buNone/>
            </a:pPr>
            <a:r>
              <a:rPr lang="en-US" altLang="en-US" sz="1700" b="1" dirty="0">
                <a:latin typeface="Cooper Black" panose="0208090404030B020404" pitchFamily="18" charset="0"/>
              </a:rPr>
              <a:t>				Alert: If you record costs, then type in the quantity of 					both types of Bibles. </a:t>
            </a:r>
          </a:p>
          <a:p>
            <a:pPr eaLnBrk="1" hangingPunct="1">
              <a:spcBef>
                <a:spcPct val="50000"/>
              </a:spcBef>
              <a:buNone/>
            </a:pPr>
            <a:r>
              <a:rPr lang="en-US" altLang="en-US" sz="1700" b="1" dirty="0">
                <a:latin typeface="Cooper Black" panose="0208090404030B020404" pitchFamily="18" charset="0"/>
              </a:rPr>
              <a:t>					If you do not record costs, you may type in an 					appropriate quantity in either type of Bible space 				to be make your computer record and computer					inventory match. </a:t>
            </a:r>
          </a:p>
          <a:p>
            <a:pPr eaLnBrk="1" hangingPunct="1">
              <a:spcBef>
                <a:spcPct val="50000"/>
              </a:spcBef>
              <a:buNone/>
            </a:pPr>
            <a:r>
              <a:rPr lang="en-US" altLang="en-US" sz="1700" b="1" dirty="0">
                <a:latin typeface="Cooper Black" panose="0208090404030B020404" pitchFamily="18" charset="0"/>
              </a:rPr>
              <a:t>		5. You may record the shipping cost, or type in a Zero.</a:t>
            </a:r>
          </a:p>
          <a:p>
            <a:pPr eaLnBrk="1" hangingPunct="1">
              <a:spcBef>
                <a:spcPct val="50000"/>
              </a:spcBef>
              <a:buFontTx/>
              <a:buNone/>
            </a:pPr>
            <a:endParaRPr lang="en-US" altLang="en-US" sz="1700" b="1" dirty="0">
              <a:latin typeface="Cooper Black" panose="0208090404030B020404" pitchFamily="18" charset="0"/>
            </a:endParaRPr>
          </a:p>
        </p:txBody>
      </p:sp>
      <p:sp>
        <p:nvSpPr>
          <p:cNvPr id="2" name="TextBox 2">
            <a:extLst>
              <a:ext uri="{FF2B5EF4-FFF2-40B4-BE49-F238E27FC236}">
                <a16:creationId xmlns:a16="http://schemas.microsoft.com/office/drawing/2014/main" id="{A8DE0400-4C28-1554-A235-DA27FA94C7C3}"/>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EFB7035D-4EA5-4A3B-F448-FD8AE9341201}"/>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13</a:t>
            </a:r>
          </a:p>
        </p:txBody>
      </p:sp>
      <p:sp>
        <p:nvSpPr>
          <p:cNvPr id="27651" name="Text Box 3">
            <a:extLst>
              <a:ext uri="{FF2B5EF4-FFF2-40B4-BE49-F238E27FC236}">
                <a16:creationId xmlns:a16="http://schemas.microsoft.com/office/drawing/2014/main" id="{009A3CB8-5C34-1B33-295C-2F8F24778CE6}"/>
              </a:ext>
            </a:extLst>
          </p:cNvPr>
          <p:cNvSpPr txBox="1">
            <a:spLocks noChangeArrowheads="1"/>
          </p:cNvSpPr>
          <p:nvPr/>
        </p:nvSpPr>
        <p:spPr bwMode="auto">
          <a:xfrm>
            <a:off x="609600" y="1230313"/>
            <a:ext cx="8840788" cy="200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a:latin typeface="Cooper Black" panose="0208090404030B020404" pitchFamily="18" charset="0"/>
              </a:rPr>
              <a:t>RECOGNITION </a:t>
            </a:r>
          </a:p>
          <a:p>
            <a:pPr eaLnBrk="1" hangingPunct="1">
              <a:spcBef>
                <a:spcPct val="50000"/>
              </a:spcBef>
              <a:buFontTx/>
              <a:buNone/>
            </a:pPr>
            <a:r>
              <a:rPr lang="en-US" altLang="en-US" sz="1800">
                <a:latin typeface="Cooper Black" panose="0208090404030B020404" pitchFamily="18" charset="0"/>
              </a:rPr>
              <a:t>	After each worker has completed an initial year of service, the Church should recognize them as a “5-Star “My Organization “Jerusalem” Street Minister. This may include recognition in a selected service. </a:t>
            </a:r>
          </a:p>
          <a:p>
            <a:pPr eaLnBrk="1" hangingPunct="1">
              <a:spcBef>
                <a:spcPct val="50000"/>
              </a:spcBef>
              <a:buFontTx/>
              <a:buNone/>
            </a:pPr>
            <a:r>
              <a:rPr lang="en-US" altLang="en-US" sz="1800">
                <a:latin typeface="Cooper Black" panose="0208090404030B020404" pitchFamily="18" charset="0"/>
              </a:rPr>
              <a:t>	In addition, the awarding of a Certificate of Appreciation or a Plaque would be good.</a:t>
            </a:r>
          </a:p>
        </p:txBody>
      </p:sp>
      <p:sp>
        <p:nvSpPr>
          <p:cNvPr id="2" name="TextBox 2">
            <a:extLst>
              <a:ext uri="{FF2B5EF4-FFF2-40B4-BE49-F238E27FC236}">
                <a16:creationId xmlns:a16="http://schemas.microsoft.com/office/drawing/2014/main" id="{134DD754-83AA-3144-BAE5-AAB0429B75CC}"/>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3ABCCFFC-DC9A-609F-818F-9E90C987C90A}"/>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14</a:t>
            </a:r>
          </a:p>
        </p:txBody>
      </p:sp>
      <p:sp>
        <p:nvSpPr>
          <p:cNvPr id="3" name="Text Box 3">
            <a:extLst>
              <a:ext uri="{FF2B5EF4-FFF2-40B4-BE49-F238E27FC236}">
                <a16:creationId xmlns:a16="http://schemas.microsoft.com/office/drawing/2014/main" id="{2191913D-37A7-BF8A-7C79-D64393F6A814}"/>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8676" name="Picture 3" descr="A qr code with a tree in the middle&#10;&#10;Description automatically generated">
            <a:extLst>
              <a:ext uri="{FF2B5EF4-FFF2-40B4-BE49-F238E27FC236}">
                <a16:creationId xmlns:a16="http://schemas.microsoft.com/office/drawing/2014/main" id="{6D4FF75D-0DBC-D5D8-FCC3-FACAFD787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11604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A qr code with a cross and a cross&#10;&#10;Description automatically generated">
            <a:extLst>
              <a:ext uri="{FF2B5EF4-FFF2-40B4-BE49-F238E27FC236}">
                <a16:creationId xmlns:a16="http://schemas.microsoft.com/office/drawing/2014/main" id="{2C3AC874-A389-16B5-5427-A0EAD820A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2538413"/>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A qr code with a cross and anchor&#10;&#10;Description automatically generated">
            <a:extLst>
              <a:ext uri="{FF2B5EF4-FFF2-40B4-BE49-F238E27FC236}">
                <a16:creationId xmlns:a16="http://schemas.microsoft.com/office/drawing/2014/main" id="{07869A75-CF5A-9E44-7B0F-B527487D1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513" y="1760538"/>
            <a:ext cx="11033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a:extLst>
              <a:ext uri="{FF2B5EF4-FFF2-40B4-BE49-F238E27FC236}">
                <a16:creationId xmlns:a16="http://schemas.microsoft.com/office/drawing/2014/main" id="{86F45BA6-457C-3AE9-9F8A-FA19FC03FF46}"/>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a:extLst>
              <a:ext uri="{FF2B5EF4-FFF2-40B4-BE49-F238E27FC236}">
                <a16:creationId xmlns:a16="http://schemas.microsoft.com/office/drawing/2014/main" id="{4392F3D6-6789-DF5C-F55D-8CB60334AAD9}"/>
              </a:ext>
            </a:extLst>
          </p:cNvPr>
          <p:cNvSpPr>
            <a:spLocks noGrp="1" noChangeArrowheads="1"/>
          </p:cNvSpPr>
          <p:nvPr>
            <p:ph type="subTitle" idx="1"/>
          </p:nvPr>
        </p:nvSpPr>
        <p:spPr>
          <a:xfrm>
            <a:off x="1257300" y="1001713"/>
            <a:ext cx="7543800" cy="3962400"/>
          </a:xfrm>
        </p:spPr>
        <p:txBody>
          <a:bodyPr/>
          <a:lstStyle/>
          <a:p>
            <a:pPr algn="l"/>
            <a:r>
              <a:rPr lang="en-US" altLang="en-US" sz="1800" u="sng">
                <a:solidFill>
                  <a:srgbClr val="000000"/>
                </a:solidFill>
                <a:latin typeface="Aptos" pitchFamily="34" charset="0"/>
              </a:rPr>
              <a:t>Here is what American Bible Society (ABS) needs:</a:t>
            </a:r>
          </a:p>
          <a:p>
            <a:pPr algn="l"/>
            <a:r>
              <a:rPr lang="en-US" altLang="en-US" sz="1800">
                <a:solidFill>
                  <a:srgbClr val="000000"/>
                </a:solidFill>
                <a:latin typeface="Aptos" pitchFamily="34" charset="0"/>
              </a:rPr>
              <a:t>Church name</a:t>
            </a:r>
          </a:p>
          <a:p>
            <a:pPr algn="l"/>
            <a:r>
              <a:rPr lang="en-US" altLang="en-US" sz="1800">
                <a:solidFill>
                  <a:srgbClr val="000000"/>
                </a:solidFill>
                <a:latin typeface="Aptos" pitchFamily="34" charset="0"/>
              </a:rPr>
              <a:t>Church address</a:t>
            </a:r>
          </a:p>
          <a:p>
            <a:pPr algn="l"/>
            <a:r>
              <a:rPr lang="en-US" altLang="en-US" sz="1800">
                <a:solidFill>
                  <a:srgbClr val="000000"/>
                </a:solidFill>
                <a:latin typeface="Aptos" pitchFamily="34" charset="0"/>
              </a:rPr>
              <a:t>Contact Name</a:t>
            </a:r>
          </a:p>
          <a:p>
            <a:pPr algn="l"/>
            <a:r>
              <a:rPr lang="en-US" altLang="en-US" sz="1800">
                <a:solidFill>
                  <a:srgbClr val="000000"/>
                </a:solidFill>
                <a:latin typeface="Aptos" pitchFamily="34" charset="0"/>
              </a:rPr>
              <a:t>Contact email</a:t>
            </a:r>
          </a:p>
          <a:p>
            <a:pPr algn="l"/>
            <a:r>
              <a:rPr lang="en-US" altLang="en-US" sz="1800">
                <a:solidFill>
                  <a:srgbClr val="000000"/>
                </a:solidFill>
                <a:latin typeface="Aptos" pitchFamily="34" charset="0"/>
              </a:rPr>
              <a:t>Contact Phone</a:t>
            </a:r>
          </a:p>
          <a:p>
            <a:pPr algn="l"/>
            <a:r>
              <a:rPr lang="en-US" altLang="en-US" sz="1800">
                <a:solidFill>
                  <a:srgbClr val="000000"/>
                </a:solidFill>
                <a:latin typeface="Aptos" pitchFamily="34" charset="0"/>
              </a:rPr>
              <a:t>Number of Bibles and type desired (include ISBN if possible)</a:t>
            </a:r>
          </a:p>
          <a:p>
            <a:pPr algn="l"/>
            <a:r>
              <a:rPr lang="en-US" altLang="en-US" sz="1400"/>
              <a:t>Each Church or Christian Organization may submit an E-mail to </a:t>
            </a:r>
            <a:r>
              <a:rPr lang="en-US" altLang="en-US" sz="1400">
                <a:hlinkClick r:id="rId2"/>
              </a:rPr>
              <a:t>mbrock@americanbible.org</a:t>
            </a:r>
            <a:r>
              <a:rPr lang="en-US" altLang="en-US" sz="1400"/>
              <a:t> at ABS for free or low-cost Bibles. Check one box as appropriate:</a:t>
            </a:r>
          </a:p>
          <a:p>
            <a:pPr algn="l"/>
            <a:r>
              <a:rPr lang="en-US" altLang="en-US" sz="1400"/>
              <a:t>	O   Request Free Bibles</a:t>
            </a:r>
          </a:p>
          <a:p>
            <a:pPr algn="l"/>
            <a:r>
              <a:rPr lang="en-US" altLang="en-US" sz="1400"/>
              <a:t>	O  Request  Low-cost Bibles</a:t>
            </a:r>
          </a:p>
          <a:p>
            <a:pPr algn="l"/>
            <a:r>
              <a:rPr lang="en-US" altLang="en-US" sz="1400"/>
              <a:t>Bibles will be distributed to support “Winona’s Children’s Picture Bible Legacy” documented on ABS’s Web, with the Title: “I can’t Possibly Deliver That Many Bibles”. UsSowingSeed.org App</a:t>
            </a:r>
          </a:p>
          <a:p>
            <a:pPr algn="l"/>
            <a:endParaRPr lang="en-US" altLang="en-US"/>
          </a:p>
        </p:txBody>
      </p:sp>
      <p:sp>
        <p:nvSpPr>
          <p:cNvPr id="14339" name="Subtitle 2">
            <a:extLst>
              <a:ext uri="{FF2B5EF4-FFF2-40B4-BE49-F238E27FC236}">
                <a16:creationId xmlns:a16="http://schemas.microsoft.com/office/drawing/2014/main" id="{6ABB978F-7332-1A34-A22E-BF31C5FF3A6F}"/>
              </a:ext>
            </a:extLst>
          </p:cNvPr>
          <p:cNvSpPr txBox="1">
            <a:spLocks/>
          </p:cNvSpPr>
          <p:nvPr/>
        </p:nvSpPr>
        <p:spPr bwMode="auto">
          <a:xfrm>
            <a:off x="1447800" y="392113"/>
            <a:ext cx="754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738" tIns="38369" rIns="76738" bIns="38369"/>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buFontTx/>
              <a:buNone/>
            </a:pPr>
            <a:r>
              <a:rPr lang="en-US" altLang="en-US" sz="1400" b="1"/>
              <a:t>American Bible Society -  Request for Bibles 8-15-24</a:t>
            </a:r>
          </a:p>
        </p:txBody>
      </p:sp>
      <p:sp>
        <p:nvSpPr>
          <p:cNvPr id="14340" name="Text Box 16">
            <a:extLst>
              <a:ext uri="{FF2B5EF4-FFF2-40B4-BE49-F238E27FC236}">
                <a16:creationId xmlns:a16="http://schemas.microsoft.com/office/drawing/2014/main" id="{AA4F6A17-9201-09B6-FBCC-46C0F0476828}"/>
              </a:ext>
            </a:extLst>
          </p:cNvPr>
          <p:cNvSpPr txBox="1">
            <a:spLocks noChangeArrowheads="1"/>
          </p:cNvSpPr>
          <p:nvPr/>
        </p:nvSpPr>
        <p:spPr bwMode="auto">
          <a:xfrm>
            <a:off x="8915400" y="50085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dirty="0">
                <a:latin typeface="Cooper Black" panose="0208090404030B020404" pitchFamily="18" charset="0"/>
              </a:rPr>
              <a:t>15</a:t>
            </a:r>
          </a:p>
        </p:txBody>
      </p:sp>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9EC1AFDF-AB39-79F4-311E-C61346AB666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4D34D99B-410D-8330-318A-C9BF27D7159D}"/>
              </a:ext>
            </a:extLst>
          </p:cNvPr>
          <p:cNvSpPr txBox="1">
            <a:spLocks noChangeArrowheads="1"/>
          </p:cNvSpPr>
          <p:nvPr/>
        </p:nvSpPr>
        <p:spPr bwMode="auto">
          <a:xfrm>
            <a:off x="685800" y="1001713"/>
            <a:ext cx="8789988" cy="400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500" u="sng" dirty="0">
                <a:solidFill>
                  <a:srgbClr val="6B6BF9"/>
                </a:solidFill>
                <a:latin typeface="Arial Black" panose="020B0A04020102020204" pitchFamily="34" charset="0"/>
              </a:rPr>
              <a:t>Background:</a:t>
            </a:r>
          </a:p>
          <a:p>
            <a:pPr eaLnBrk="1" hangingPunct="1">
              <a:spcBef>
                <a:spcPct val="50000"/>
              </a:spcBef>
              <a:buFontTx/>
              <a:buNone/>
            </a:pPr>
            <a:r>
              <a:rPr lang="en-US" altLang="en-US" sz="1500" dirty="0">
                <a:latin typeface="Arial Black" panose="020B0A04020102020204" pitchFamily="34" charset="0"/>
              </a:rPr>
              <a:t>This program, along with our other related Cloud4Christ Web Apps, have their origins in the fact that Winona, my wife, loved and taught children in public, private and religious organizations for 70 years. American Bible Society has published her legacy, and it is recorded on their Face Book and Web Site.</a:t>
            </a:r>
          </a:p>
          <a:p>
            <a:pPr eaLnBrk="1" hangingPunct="1">
              <a:spcBef>
                <a:spcPct val="50000"/>
              </a:spcBef>
              <a:buFontTx/>
              <a:buNone/>
            </a:pPr>
            <a:r>
              <a:rPr lang="en-US" altLang="en-US" sz="1500" dirty="0">
                <a:latin typeface="Arial Black" panose="020B0A04020102020204" pitchFamily="34" charset="0"/>
              </a:rPr>
              <a:t>Winona and her husband always had an overwhelming desire to advance the Great Commission by many ways; such as getting the word out, particularly to children. </a:t>
            </a:r>
          </a:p>
          <a:p>
            <a:pPr eaLnBrk="1" hangingPunct="1">
              <a:spcBef>
                <a:spcPct val="50000"/>
              </a:spcBef>
              <a:buFontTx/>
              <a:buNone/>
            </a:pPr>
            <a:r>
              <a:rPr lang="en-US" altLang="en-US" sz="1500" dirty="0">
                <a:latin typeface="Arial Black" panose="020B0A04020102020204" pitchFamily="34" charset="0"/>
              </a:rPr>
              <a:t>It is also based on the belief that every Church Member should participate in fulfilling  the Vision to deliver at least one </a:t>
            </a:r>
            <a:r>
              <a:rPr lang="en-US" altLang="en-US" sz="1500" dirty="0" err="1">
                <a:latin typeface="Arial Black" panose="020B0A04020102020204" pitchFamily="34" charset="0"/>
              </a:rPr>
              <a:t>Zonderkitz</a:t>
            </a:r>
            <a:r>
              <a:rPr lang="en-US" altLang="en-US" sz="1500" dirty="0">
                <a:latin typeface="Arial Black" panose="020B0A04020102020204" pitchFamily="34" charset="0"/>
              </a:rPr>
              <a:t> © Children’s Picture Bible to every residence, starting in “Jerusalem” and continuing through the Uttermost Parts of the World”. Every opportunity will also be taken to encourage everyone everywhere to accept Jesus as their Savior and Lord. Of course, every new Christian should be trained and serve faithfully.</a:t>
            </a:r>
          </a:p>
          <a:p>
            <a:pPr eaLnBrk="1" hangingPunct="1">
              <a:spcBef>
                <a:spcPct val="50000"/>
              </a:spcBef>
              <a:buFontTx/>
              <a:buNone/>
            </a:pPr>
            <a:r>
              <a:rPr lang="en-US" altLang="en-US" sz="1500" dirty="0">
                <a:latin typeface="Arial Black" panose="020B0A04020102020204" pitchFamily="34" charset="0"/>
              </a:rPr>
              <a:t>“Jerusalem” Radius Area Ministry is normally performed by Missions and Churches.</a:t>
            </a:r>
          </a:p>
        </p:txBody>
      </p:sp>
      <p:sp>
        <p:nvSpPr>
          <p:cNvPr id="2" name="TextBox 2">
            <a:extLst>
              <a:ext uri="{FF2B5EF4-FFF2-40B4-BE49-F238E27FC236}">
                <a16:creationId xmlns:a16="http://schemas.microsoft.com/office/drawing/2014/main" id="{19D34D0B-8734-1897-7DBB-734D802E652E}"/>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Web App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E658DC1C-F997-6B5D-F486-C074EAF71A2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E8E88F19-DBBA-D53D-7FCC-E01E13C0818A}"/>
              </a:ext>
            </a:extLst>
          </p:cNvPr>
          <p:cNvSpPr txBox="1">
            <a:spLocks noChangeArrowheads="1"/>
          </p:cNvSpPr>
          <p:nvPr/>
        </p:nvSpPr>
        <p:spPr bwMode="auto">
          <a:xfrm>
            <a:off x="671513" y="1154113"/>
            <a:ext cx="8789987" cy="389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first purpose of this App is to deliver a </a:t>
            </a:r>
            <a:r>
              <a:rPr lang="en-US" altLang="en-US" sz="1600" dirty="0" err="1">
                <a:latin typeface="Arial Black" panose="020B0A04020102020204" pitchFamily="34" charset="0"/>
              </a:rPr>
              <a:t>Zonderkitz</a:t>
            </a:r>
            <a:r>
              <a:rPr lang="en-US" altLang="en-US" sz="1600" dirty="0">
                <a:latin typeface="Arial Black" panose="020B0A04020102020204" pitchFamily="34" charset="0"/>
              </a:rPr>
              <a:t> © Children’s Picture Bible to each residence in the U.S.A., during the next three years. The UsSowingSeed.org Web App will be used. It is our prayer that current Generation Sons and Daughters will respond in a Spirit filled way. </a:t>
            </a:r>
          </a:p>
          <a:p>
            <a:pPr eaLnBrk="1" hangingPunct="1">
              <a:spcBef>
                <a:spcPct val="50000"/>
              </a:spcBef>
              <a:buFontTx/>
              <a:buNone/>
            </a:pPr>
            <a:r>
              <a:rPr lang="en-US" altLang="en-US" sz="1600" dirty="0">
                <a:latin typeface="Arial Black" panose="020B0A04020102020204" pitchFamily="34" charset="0"/>
              </a:rPr>
              <a:t>Our prayer is also that older Children, Parents and Grandparents will help the younger children by reading and discussing the stories with them. By this activity, many will come to put their faith and trust in Jesus, the true Creator and Sustainer of the Universe.</a:t>
            </a:r>
          </a:p>
          <a:p>
            <a:pPr eaLnBrk="1" hangingPunct="1">
              <a:spcBef>
                <a:spcPct val="50000"/>
              </a:spcBef>
              <a:buFontTx/>
              <a:buNone/>
            </a:pPr>
            <a:r>
              <a:rPr lang="en-US" altLang="en-US" sz="1600" dirty="0">
                <a:latin typeface="Arial Black" panose="020B0A04020102020204" pitchFamily="34" charset="0"/>
              </a:rPr>
              <a:t>A second purpose is to deliver 3-4 other types of Bibles to each “Jerusalem” residence in 3 months. Our B4EE Web App will be available soon and used for this purpose. This presentation how-to resource Power Point will direct the task of selecting Leaders and Street Stewarts to deliver the Bibles, as well as other Ministry and Outreach activities.</a:t>
            </a:r>
          </a:p>
        </p:txBody>
      </p:sp>
      <p:sp>
        <p:nvSpPr>
          <p:cNvPr id="2" name="TextBox 2">
            <a:extLst>
              <a:ext uri="{FF2B5EF4-FFF2-40B4-BE49-F238E27FC236}">
                <a16:creationId xmlns:a16="http://schemas.microsoft.com/office/drawing/2014/main" id="{0D7ABE20-0CB5-4DD0-D06F-A763BDCF7D52}"/>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a:t>
            </a:r>
            <a:r>
              <a:rPr lang="en-US" altLang="en-US">
                <a:solidFill>
                  <a:srgbClr val="FF0000"/>
                </a:solidFill>
              </a:rPr>
              <a:t>Walls Web App </a:t>
            </a:r>
            <a:r>
              <a:rPr lang="en-US" altLang="en-US" dirty="0">
                <a:solidFill>
                  <a:srgbClr val="FF0000"/>
                </a:solidFill>
              </a:rPr>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3935370E-0948-1988-C080-E1A8A98577D6}"/>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67562902-7888-9E80-4B0A-7036079FA7D9}"/>
              </a:ext>
            </a:extLst>
          </p:cNvPr>
          <p:cNvSpPr txBox="1">
            <a:spLocks noChangeArrowheads="1"/>
          </p:cNvSpPr>
          <p:nvPr/>
        </p:nvSpPr>
        <p:spPr bwMode="auto">
          <a:xfrm>
            <a:off x="381000" y="849313"/>
            <a:ext cx="8789988" cy="426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scope of this “Jerusalem” Radius Area Ministry and </a:t>
            </a:r>
            <a:r>
              <a:rPr lang="en-US" altLang="en-US" sz="1600" dirty="0" err="1">
                <a:latin typeface="Cooper Black" panose="0208090404030B020404" pitchFamily="18" charset="0"/>
              </a:rPr>
              <a:t>Otreach</a:t>
            </a:r>
            <a:r>
              <a:rPr lang="en-US" altLang="en-US" sz="1600" dirty="0">
                <a:latin typeface="Cooper Black" panose="0208090404030B020404" pitchFamily="18" charset="0"/>
              </a:rPr>
              <a:t> program Outside the Church walls includes:</a:t>
            </a:r>
          </a:p>
          <a:p>
            <a:pPr eaLnBrk="1" hangingPunct="1">
              <a:spcBef>
                <a:spcPct val="50000"/>
              </a:spcBef>
              <a:buFontTx/>
              <a:buNone/>
            </a:pPr>
            <a:r>
              <a:rPr lang="en-US" altLang="en-US" sz="1600" dirty="0">
                <a:latin typeface="Cooper Black" panose="0208090404030B020404" pitchFamily="18" charset="0"/>
              </a:rPr>
              <a:t>	1. Preparing a Large Wall Map, and/or a Streaming TV, highlighting 	the streets that are included in the Church’s “Jerusalem” Radius Area</a:t>
            </a:r>
          </a:p>
          <a:p>
            <a:pPr eaLnBrk="1" hangingPunct="1">
              <a:spcBef>
                <a:spcPct val="50000"/>
              </a:spcBef>
              <a:buFontTx/>
              <a:buNone/>
            </a:pPr>
            <a:r>
              <a:rPr lang="en-US" altLang="en-US" sz="1600" dirty="0">
                <a:latin typeface="Cooper Black" panose="0208090404030B020404" pitchFamily="18" charset="0"/>
              </a:rPr>
              <a:t>	2. Maintaining an OTCWJRA.org (Outside the Church Walls “Jerusalem” 	Radius Area.org) Web App, for How-To Power Point Instructions that 	encompass every Street and Residence. Various contacts and events will be 	made and recorded in this Web App Information and Database</a:t>
            </a:r>
          </a:p>
          <a:p>
            <a:pPr eaLnBrk="1" hangingPunct="1">
              <a:spcBef>
                <a:spcPct val="50000"/>
              </a:spcBef>
              <a:buFontTx/>
              <a:buNone/>
            </a:pPr>
            <a:r>
              <a:rPr lang="en-US" altLang="en-US" sz="1600" dirty="0">
                <a:latin typeface="Cooper Black" panose="0208090404030B020404" pitchFamily="18" charset="0"/>
              </a:rPr>
              <a:t>	3. Meeting various Family needs</a:t>
            </a:r>
          </a:p>
          <a:p>
            <a:pPr eaLnBrk="1" hangingPunct="1">
              <a:spcBef>
                <a:spcPct val="50000"/>
              </a:spcBef>
              <a:buFontTx/>
              <a:buNone/>
            </a:pPr>
            <a:r>
              <a:rPr lang="en-US" altLang="en-US" sz="1600" dirty="0">
                <a:latin typeface="Cooper Black" panose="0208090404030B020404" pitchFamily="18" charset="0"/>
              </a:rPr>
              <a:t>	4. Performing functions such as Prayer, Visits, Witnessing, Block 	 	    	Parties, Phone Calls, and E-Mails  </a:t>
            </a:r>
          </a:p>
          <a:p>
            <a:pPr eaLnBrk="1" hangingPunct="1">
              <a:spcBef>
                <a:spcPct val="50000"/>
              </a:spcBef>
              <a:buFontTx/>
              <a:buNone/>
            </a:pPr>
            <a:r>
              <a:rPr lang="en-US" altLang="en-US" sz="1600" dirty="0">
                <a:latin typeface="Cooper Black" panose="0208090404030B020404" pitchFamily="18" charset="0"/>
              </a:rPr>
              <a:t>	5. Coordinating with your Church leaders and other appropriate 	 	     	individuals and groups within the Church. </a:t>
            </a:r>
            <a:endParaRPr lang="en-US" altLang="en-US" sz="1600" b="1" dirty="0">
              <a:latin typeface="Cooper Black" panose="0208090404030B020404" pitchFamily="18" charset="0"/>
            </a:endParaRPr>
          </a:p>
        </p:txBody>
      </p:sp>
      <p:sp>
        <p:nvSpPr>
          <p:cNvPr id="2" name="TextBox 2">
            <a:extLst>
              <a:ext uri="{FF2B5EF4-FFF2-40B4-BE49-F238E27FC236}">
                <a16:creationId xmlns:a16="http://schemas.microsoft.com/office/drawing/2014/main" id="{0338BAF5-E1B4-B09F-059A-711BB2A5B525}"/>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a:extLst>
              <a:ext uri="{FF2B5EF4-FFF2-40B4-BE49-F238E27FC236}">
                <a16:creationId xmlns:a16="http://schemas.microsoft.com/office/drawing/2014/main" id="{74A76C7E-4294-3171-A956-1C88751D662F}"/>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8436" name="Text Box 5">
            <a:extLst>
              <a:ext uri="{FF2B5EF4-FFF2-40B4-BE49-F238E27FC236}">
                <a16:creationId xmlns:a16="http://schemas.microsoft.com/office/drawing/2014/main" id="{D19DF5C6-E232-CE65-714C-C6F10AC74711}"/>
              </a:ext>
            </a:extLst>
          </p:cNvPr>
          <p:cNvSpPr txBox="1">
            <a:spLocks noChangeArrowheads="1"/>
          </p:cNvSpPr>
          <p:nvPr/>
        </p:nvSpPr>
        <p:spPr bwMode="auto">
          <a:xfrm>
            <a:off x="633413" y="1031875"/>
            <a:ext cx="8875712" cy="3593673"/>
          </a:xfrm>
          <a:prstGeom prst="rect">
            <a:avLst/>
          </a:prstGeom>
          <a:noFill/>
          <a:ln>
            <a:noFill/>
          </a:ln>
          <a:effec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This Program is important because:</a:t>
            </a:r>
          </a:p>
          <a:p>
            <a:pPr eaLnBrk="1" hangingPunct="1">
              <a:spcBef>
                <a:spcPct val="50000"/>
              </a:spcBef>
              <a:buFontTx/>
              <a:buNone/>
              <a:defRPr/>
            </a:pPr>
            <a:r>
              <a:rPr lang="en-US" altLang="en-US" sz="1300" dirty="0">
                <a:latin typeface="Arial Black" panose="020B0A04020102020204" pitchFamily="34" charset="0"/>
              </a:rPr>
              <a:t>There is not enough time to allow using just old methods and organizations. A new state-of-the-art Cloud Platform with App’s will be used. The state-of-the-art Platform Toolbox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hlinkClick r:id="rId2"/>
              </a:rPr>
              <a:t>.</a:t>
            </a:r>
            <a:r>
              <a:rPr lang="en-US" altLang="en-US" sz="1300">
                <a:solidFill>
                  <a:schemeClr val="accent5">
                    <a:lumMod val="50000"/>
                  </a:schemeClr>
                </a:solidFill>
                <a:latin typeface="Arial Black" panose="020B0A04020102020204" pitchFamily="34" charset="0"/>
                <a:hlinkClick r:id="rId2"/>
              </a:rPr>
              <a:t>org</a:t>
            </a:r>
            <a:r>
              <a:rPr lang="en-US" altLang="en-US" sz="1300">
                <a:solidFill>
                  <a:schemeClr val="accent5">
                    <a:lumMod val="50000"/>
                  </a:schemeClr>
                </a:solidFill>
                <a:latin typeface="Arial Black" panose="020B0A04020102020204" pitchFamily="34" charset="0"/>
              </a:rPr>
              <a:t> </a:t>
            </a:r>
            <a:r>
              <a:rPr lang="en-US" altLang="en-US" sz="1300">
                <a:latin typeface="Arial Black" panose="020B0A04020102020204" pitchFamily="34" charset="0"/>
              </a:rPr>
              <a:t>Platform, and</a:t>
            </a:r>
            <a:r>
              <a:rPr lang="en-US" altLang="en-US" sz="1300">
                <a:solidFill>
                  <a:schemeClr val="accent5">
                    <a:lumMod val="50000"/>
                  </a:schemeClr>
                </a:solidFill>
                <a:latin typeface="Arial Black" panose="020B0A04020102020204" pitchFamily="34" charset="0"/>
              </a:rPr>
              <a:t> </a:t>
            </a:r>
            <a:r>
              <a:rPr lang="en-US" altLang="en-US" sz="1300" dirty="0">
                <a:solidFill>
                  <a:srgbClr val="008000"/>
                </a:solidFill>
                <a:latin typeface="Arial Black" panose="020B0A04020102020204" pitchFamily="34" charset="0"/>
              </a:rPr>
              <a:t>UsSowingSeed.org,</a:t>
            </a:r>
            <a:r>
              <a:rPr lang="en-US" altLang="en-US" sz="1300" dirty="0">
                <a:latin typeface="Arial Black" panose="020B0A04020102020204" pitchFamily="34" charset="0"/>
              </a:rPr>
              <a:t> </a:t>
            </a:r>
            <a:r>
              <a:rPr lang="en-US" altLang="en-US" sz="1300" dirty="0">
                <a:latin typeface="Arial Black" panose="020B0A04020102020204" pitchFamily="34" charset="0"/>
                <a:hlinkClick r:id="rId3"/>
              </a:rPr>
              <a:t>B4EE.org</a:t>
            </a:r>
            <a:r>
              <a:rPr lang="en-US" altLang="en-US" sz="1300" dirty="0">
                <a:latin typeface="Arial Black" panose="020B0A04020102020204" pitchFamily="34" charset="0"/>
              </a:rPr>
              <a:t> (Bibles 4 Everyone Everywhere) and </a:t>
            </a:r>
            <a:r>
              <a:rPr lang="en-US" altLang="en-US" sz="1400" dirty="0">
                <a:solidFill>
                  <a:schemeClr val="accent1">
                    <a:lumMod val="75000"/>
                  </a:schemeClr>
                </a:solidFill>
                <a:latin typeface="Cooper Black" panose="0208090404030B020404" pitchFamily="18" charset="0"/>
              </a:rPr>
              <a:t>OTCWJRA.org </a:t>
            </a:r>
            <a:r>
              <a:rPr lang="en-US" altLang="en-US" sz="1400" dirty="0">
                <a:latin typeface="Cooper Black" panose="0208090404030B020404" pitchFamily="18" charset="0"/>
              </a:rPr>
              <a:t>(Outside the Church Walls “Jerusalem” Radius Area.org) </a:t>
            </a:r>
            <a:r>
              <a:rPr lang="en-US" altLang="en-US" sz="1400">
                <a:latin typeface="Cooper Black" panose="0208090404030B020404" pitchFamily="18" charset="0"/>
              </a:rPr>
              <a:t>Web Apps</a:t>
            </a:r>
            <a:r>
              <a:rPr lang="en-US" altLang="en-US" sz="1300">
                <a:latin typeface="Arial Black" panose="020B0A04020102020204" pitchFamily="34" charset="0"/>
              </a:rPr>
              <a:t> </a:t>
            </a:r>
            <a:r>
              <a:rPr lang="en-US" altLang="en-US" sz="1300" dirty="0">
                <a:latin typeface="Arial Black" panose="020B0A04020102020204" pitchFamily="34" charset="0"/>
              </a:rPr>
              <a:t>will be used. </a:t>
            </a: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ready for a possible End-time push. I believe the older generation will provide mostly required guidance, but I believe the Youth; College and University Students, and the Younger Adults must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 This new technology is needed now to instantaneously allow immediate, collaborative and integrated proof of Great Commission completion. </a:t>
            </a:r>
          </a:p>
          <a:p>
            <a:pPr eaLnBrk="1" hangingPunct="1">
              <a:spcBef>
                <a:spcPct val="50000"/>
              </a:spcBef>
              <a:buFontTx/>
              <a:buAutoNum type="arabicPeriod" startAt="4"/>
              <a:defRPr/>
            </a:pPr>
            <a:r>
              <a:rPr lang="en-US" altLang="en-US" sz="1300" dirty="0">
                <a:latin typeface="Arial Black" panose="020B0A04020102020204" pitchFamily="34" charset="0"/>
              </a:rPr>
              <a:t> God will be glorified when we use all means to fill his Universal Church, with those believers   Jesus has and will grant new life for Eternity.                    </a:t>
            </a:r>
          </a:p>
        </p:txBody>
      </p:sp>
      <p:sp>
        <p:nvSpPr>
          <p:cNvPr id="3" name="TextBox 2">
            <a:extLst>
              <a:ext uri="{FF2B5EF4-FFF2-40B4-BE49-F238E27FC236}">
                <a16:creationId xmlns:a16="http://schemas.microsoft.com/office/drawing/2014/main" id="{2381D471-7202-3002-374E-D999B9CACF42}"/>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03828D1F-F01C-0053-63F9-399B384D683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8B83CF99-4139-BF25-63DC-2084ED42019D}"/>
              </a:ext>
            </a:extLst>
          </p:cNvPr>
          <p:cNvSpPr txBox="1">
            <a:spLocks noChangeArrowheads="1"/>
          </p:cNvSpPr>
          <p:nvPr/>
        </p:nvSpPr>
        <p:spPr bwMode="auto">
          <a:xfrm>
            <a:off x="671513" y="1493838"/>
            <a:ext cx="8701087"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a:solidFill>
                  <a:srgbClr val="6B6BF9"/>
                </a:solidFill>
                <a:latin typeface="Arial Black" panose="020B0A04020102020204" pitchFamily="34" charset="0"/>
              </a:rPr>
              <a:t>Eleven  Universal Elements for Churches/Missions:</a:t>
            </a:r>
          </a:p>
          <a:p>
            <a:pPr eaLnBrk="1" hangingPunct="1">
              <a:spcBef>
                <a:spcPct val="50000"/>
              </a:spcBef>
              <a:buFontTx/>
              <a:buNone/>
            </a:pPr>
            <a:r>
              <a:rPr lang="en-US" altLang="en-US" sz="180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a:latin typeface="Arial Black" panose="020B0A04020102020204" pitchFamily="34" charset="0"/>
              </a:rPr>
              <a:t>Intentional Priorities given to Cloud4Christ.org National Movement Ministries, and East Mountain Baptist Church. Grace Technology develops and hosts the 59 Cloud4Christ.org Platform Web Apps</a:t>
            </a:r>
          </a:p>
          <a:p>
            <a:pPr eaLnBrk="1" hangingPunct="1">
              <a:spcBef>
                <a:spcPct val="50000"/>
              </a:spcBef>
              <a:buFontTx/>
              <a:buAutoNum type="arabicPeriod" startAt="3"/>
            </a:pPr>
            <a:r>
              <a:rPr lang="en-US" altLang="en-US" sz="1800">
                <a:latin typeface="Arial Black" panose="020B0A04020102020204" pitchFamily="34" charset="0"/>
              </a:rPr>
              <a:t>Authority of God’s Word</a:t>
            </a:r>
          </a:p>
          <a:p>
            <a:pPr eaLnBrk="1" hangingPunct="1">
              <a:spcBef>
                <a:spcPct val="50000"/>
              </a:spcBef>
              <a:buFontTx/>
              <a:buAutoNum type="arabicPeriod" startAt="3"/>
            </a:pPr>
            <a:r>
              <a:rPr lang="en-US" altLang="en-US" sz="1800">
                <a:latin typeface="Arial Black" panose="020B0A04020102020204" pitchFamily="34" charset="0"/>
              </a:rPr>
              <a:t>Identify and Disciple All Church Members</a:t>
            </a:r>
          </a:p>
        </p:txBody>
      </p:sp>
      <p:sp>
        <p:nvSpPr>
          <p:cNvPr id="2" name="TextBox 2">
            <a:extLst>
              <a:ext uri="{FF2B5EF4-FFF2-40B4-BE49-F238E27FC236}">
                <a16:creationId xmlns:a16="http://schemas.microsoft.com/office/drawing/2014/main" id="{E6CAAAA1-5CE8-7215-01C4-3A7D87CEFD00}"/>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4B5FDA92-BEA1-6349-4FBC-13A989C9DB1A}"/>
              </a:ext>
            </a:extLst>
          </p:cNvPr>
          <p:cNvSpPr txBox="1">
            <a:spLocks noChangeArrowheads="1"/>
          </p:cNvSpPr>
          <p:nvPr/>
        </p:nvSpPr>
        <p:spPr bwMode="auto">
          <a:xfrm>
            <a:off x="671513" y="1306513"/>
            <a:ext cx="8789987" cy="37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a:solidFill>
                  <a:srgbClr val="6B6BF9"/>
                </a:solidFill>
                <a:latin typeface="Arial Black" panose="020B0A04020102020204" pitchFamily="34" charset="0"/>
              </a:rPr>
              <a:t>Eleven Universal Elements for Churches/Missions - Continued:</a:t>
            </a:r>
          </a:p>
          <a:p>
            <a:pPr eaLnBrk="1" hangingPunct="1">
              <a:spcBef>
                <a:spcPct val="50000"/>
              </a:spcBef>
              <a:buFontTx/>
              <a:buNone/>
            </a:pPr>
            <a:r>
              <a:rPr lang="en-US" altLang="en-US" sz="1600">
                <a:latin typeface="Arial Black" panose="020B0A04020102020204" pitchFamily="34" charset="0"/>
              </a:rPr>
              <a:t>6.  Place Each Church Member in Position (s) based on their Gifts, Training and Interests</a:t>
            </a:r>
          </a:p>
          <a:p>
            <a:pPr eaLnBrk="1" hangingPunct="1">
              <a:spcBef>
                <a:spcPct val="50000"/>
              </a:spcBef>
              <a:buFontTx/>
              <a:buNone/>
            </a:pPr>
            <a:r>
              <a:rPr lang="en-US" altLang="en-US" sz="1600">
                <a:latin typeface="Arial Black" panose="020B0A04020102020204" pitchFamily="34" charset="0"/>
              </a:rPr>
              <a:t>7.	Train All Church Members for Great Commission Work in their “Jerusalem” Radius Area, “Judea” County (ies), Samaria Regional and State Level. and Beyond</a:t>
            </a:r>
          </a:p>
          <a:p>
            <a:pPr eaLnBrk="1" hangingPunct="1">
              <a:spcBef>
                <a:spcPct val="50000"/>
              </a:spcBef>
              <a:buFontTx/>
              <a:buNone/>
            </a:pPr>
            <a:r>
              <a:rPr lang="en-US" altLang="en-US" sz="1600">
                <a:latin typeface="Arial Black" panose="020B0A04020102020204" pitchFamily="34" charset="0"/>
              </a:rPr>
              <a:t>8.	Saturate your “Jerusalem” Radiuys Area through Ministry, Fellowship Connection Evangelism, etc.</a:t>
            </a:r>
          </a:p>
          <a:p>
            <a:pPr eaLnBrk="1" hangingPunct="1">
              <a:spcBef>
                <a:spcPct val="50000"/>
              </a:spcBef>
              <a:buFontTx/>
              <a:buAutoNum type="arabicPeriod" startAt="9"/>
            </a:pPr>
            <a:r>
              <a:rPr lang="en-US" altLang="en-US" sz="1600">
                <a:latin typeface="Arial Black" panose="020B0A04020102020204" pitchFamily="34" charset="0"/>
              </a:rPr>
              <a:t>Assimilate Community People into Church Membership &amp; Ministry - Within the Walls and Outside The Walls of the Church</a:t>
            </a:r>
          </a:p>
          <a:p>
            <a:pPr eaLnBrk="1" hangingPunct="1">
              <a:spcBef>
                <a:spcPct val="50000"/>
              </a:spcBef>
              <a:buFontTx/>
              <a:buAutoNum type="arabicPeriod" startAt="9"/>
            </a:pPr>
            <a:r>
              <a:rPr lang="en-US" altLang="en-US" sz="1600">
                <a:latin typeface="Arial Black" panose="020B0A04020102020204" pitchFamily="34" charset="0"/>
              </a:rPr>
              <a:t> Monthly Church Community Advertisement Communications </a:t>
            </a:r>
          </a:p>
          <a:p>
            <a:pPr eaLnBrk="1" hangingPunct="1">
              <a:spcBef>
                <a:spcPct val="50000"/>
              </a:spcBef>
              <a:buFontTx/>
              <a:buAutoNum type="arabicPeriod" startAt="9"/>
            </a:pPr>
            <a:r>
              <a:rPr lang="en-US" altLang="en-US" sz="1600">
                <a:latin typeface="Arial Black" panose="020B0A04020102020204" pitchFamily="34" charset="0"/>
              </a:rPr>
              <a:t> Giving.</a:t>
            </a:r>
          </a:p>
        </p:txBody>
      </p:sp>
      <p:sp>
        <p:nvSpPr>
          <p:cNvPr id="20483" name="Text Box 6">
            <a:extLst>
              <a:ext uri="{FF2B5EF4-FFF2-40B4-BE49-F238E27FC236}">
                <a16:creationId xmlns:a16="http://schemas.microsoft.com/office/drawing/2014/main" id="{12F093B9-5BED-3EA7-6AB4-D6F428EE3FE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 name="TextBox 2">
            <a:extLst>
              <a:ext uri="{FF2B5EF4-FFF2-40B4-BE49-F238E27FC236}">
                <a16:creationId xmlns:a16="http://schemas.microsoft.com/office/drawing/2014/main" id="{48AD2795-2DF7-191D-CBF3-CC76CB48014B}"/>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3394371-CDE9-6563-F904-CBDF8245C5E7}"/>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5BB38FCB-439D-5377-C0AE-D2F30F8FC40C}"/>
              </a:ext>
            </a:extLst>
          </p:cNvPr>
          <p:cNvSpPr txBox="1">
            <a:spLocks noChangeArrowheads="1"/>
          </p:cNvSpPr>
          <p:nvPr/>
        </p:nvSpPr>
        <p:spPr bwMode="auto">
          <a:xfrm>
            <a:off x="608013" y="1230313"/>
            <a:ext cx="8842375" cy="242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Organization Administrator, Program Leader, and Street Stewarts   are needed. Street Stewarts should be a resident of their assigned area, if possible.</a:t>
            </a:r>
          </a:p>
          <a:p>
            <a:pPr eaLnBrk="1" hangingPunct="1">
              <a:spcBef>
                <a:spcPct val="50000"/>
              </a:spcBef>
              <a:buNone/>
            </a:pPr>
            <a:r>
              <a:rPr lang="en-US" altLang="en-US" sz="1800" dirty="0">
                <a:latin typeface="Cooper Black" panose="0208090404030B020404" pitchFamily="18" charset="0"/>
              </a:rPr>
              <a:t>	2.  Street Stewarts have complete responsibility for their assigned area, and will manage approved Apps.</a:t>
            </a:r>
          </a:p>
          <a:p>
            <a:pPr eaLnBrk="1" hangingPunct="1">
              <a:spcBef>
                <a:spcPct val="50000"/>
              </a:spcBef>
              <a:buFontTx/>
              <a:buNone/>
            </a:pPr>
            <a:r>
              <a:rPr lang="en-US" altLang="en-US" sz="1800" dirty="0">
                <a:latin typeface="Cooper Black" panose="0208090404030B020404" pitchFamily="18" charset="0"/>
              </a:rPr>
              <a:t> </a:t>
            </a:r>
          </a:p>
        </p:txBody>
      </p:sp>
      <p:sp>
        <p:nvSpPr>
          <p:cNvPr id="2" name="TextBox 2">
            <a:extLst>
              <a:ext uri="{FF2B5EF4-FFF2-40B4-BE49-F238E27FC236}">
                <a16:creationId xmlns:a16="http://schemas.microsoft.com/office/drawing/2014/main" id="{A3B6872F-4707-4004-AD3F-96EEB001871C}"/>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F0CDFEF-ADD3-AE9F-6C16-86CC310D0302}"/>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2531" name="Text Box 3">
            <a:extLst>
              <a:ext uri="{FF2B5EF4-FFF2-40B4-BE49-F238E27FC236}">
                <a16:creationId xmlns:a16="http://schemas.microsoft.com/office/drawing/2014/main" id="{91D629E2-A7BA-76F7-9774-2C9745D4D020}"/>
              </a:ext>
            </a:extLst>
          </p:cNvPr>
          <p:cNvSpPr txBox="1">
            <a:spLocks noChangeArrowheads="1"/>
          </p:cNvSpPr>
          <p:nvPr/>
        </p:nvSpPr>
        <p:spPr bwMode="auto">
          <a:xfrm>
            <a:off x="609600" y="1077913"/>
            <a:ext cx="8840788" cy="394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1800" dirty="0">
                <a:latin typeface="Cooper Black" panose="0208090404030B020404" pitchFamily="18" charset="0"/>
              </a:rPr>
              <a:t>	2.  Street Stewarts have complete responsibility for their assigned area, and will:</a:t>
            </a:r>
          </a:p>
          <a:p>
            <a:pPr eaLnBrk="1" hangingPunct="1">
              <a:spcBef>
                <a:spcPct val="50000"/>
              </a:spcBef>
              <a:buNone/>
            </a:pPr>
            <a:r>
              <a:rPr lang="en-US" altLang="en-US" sz="1800" dirty="0">
                <a:latin typeface="Cooper Black" panose="0208090404030B020404" pitchFamily="18" charset="0"/>
              </a:rPr>
              <a:t>		a. Manage approved Apps.</a:t>
            </a:r>
          </a:p>
          <a:p>
            <a:pPr eaLnBrk="1" hangingPunct="1">
              <a:spcBef>
                <a:spcPct val="50000"/>
              </a:spcBef>
              <a:buFontTx/>
              <a:buNone/>
            </a:pPr>
            <a:r>
              <a:rPr lang="en-US" altLang="en-US" sz="1800" dirty="0">
                <a:latin typeface="Cooper Black" panose="0208090404030B020404" pitchFamily="18" charset="0"/>
              </a:rPr>
              <a:t>		b. Deliver a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Children’s Picture Bible, and 3-4 other age 	    graded Bibles to each residence, using the ( B4EE.org) Web Bible 	    Distribution App. </a:t>
            </a:r>
          </a:p>
          <a:p>
            <a:pPr eaLnBrk="1" hangingPunct="1">
              <a:spcBef>
                <a:spcPct val="50000"/>
              </a:spcBef>
              <a:buFontTx/>
              <a:buNone/>
            </a:pPr>
            <a:r>
              <a:rPr lang="en-US" altLang="en-US" sz="1800" dirty="0">
                <a:latin typeface="Cooper Black" panose="0208090404030B020404" pitchFamily="18" charset="0"/>
              </a:rPr>
              <a:t>		c. Maintain a prayer list and actively pray for them. Take special 	 	     needs to the church commissioned Prayer Team(s).		</a:t>
            </a:r>
          </a:p>
          <a:p>
            <a:pPr eaLnBrk="1" hangingPunct="1">
              <a:spcBef>
                <a:spcPct val="50000"/>
              </a:spcBef>
              <a:buFontTx/>
              <a:buNone/>
            </a:pPr>
            <a:r>
              <a:rPr lang="en-US" altLang="en-US" sz="1800" dirty="0">
                <a:latin typeface="Cooper Black" panose="0208090404030B020404" pitchFamily="18" charset="0"/>
              </a:rPr>
              <a:t>		d. Meet benevolence needs</a:t>
            </a:r>
          </a:p>
          <a:p>
            <a:pPr eaLnBrk="1" hangingPunct="1">
              <a:spcBef>
                <a:spcPct val="50000"/>
              </a:spcBef>
              <a:buFontTx/>
              <a:buNone/>
            </a:pPr>
            <a:r>
              <a:rPr lang="en-US" altLang="en-US" sz="1800" dirty="0">
                <a:latin typeface="Cooper Black" panose="0208090404030B020404" pitchFamily="18" charset="0"/>
              </a:rPr>
              <a:t>		e. Witness</a:t>
            </a:r>
          </a:p>
          <a:p>
            <a:pPr eaLnBrk="1" hangingPunct="1">
              <a:spcBef>
                <a:spcPct val="50000"/>
              </a:spcBef>
              <a:buFontTx/>
              <a:buNone/>
            </a:pPr>
            <a:r>
              <a:rPr lang="en-US" altLang="en-US" sz="1800" dirty="0">
                <a:latin typeface="Cooper Black" panose="0208090404030B020404" pitchFamily="18" charset="0"/>
              </a:rPr>
              <a:t>		f. Perform Community Outreach and Entertainment Events		</a:t>
            </a:r>
          </a:p>
        </p:txBody>
      </p:sp>
      <p:sp>
        <p:nvSpPr>
          <p:cNvPr id="2" name="TextBox 2">
            <a:extLst>
              <a:ext uri="{FF2B5EF4-FFF2-40B4-BE49-F238E27FC236}">
                <a16:creationId xmlns:a16="http://schemas.microsoft.com/office/drawing/2014/main" id="{8F4403B5-2249-7DCE-069B-4BF22DE1276B}"/>
              </a:ext>
            </a:extLst>
          </p:cNvPr>
          <p:cNvSpPr txBox="1">
            <a:spLocks noChangeArrowheads="1"/>
          </p:cNvSpPr>
          <p:nvPr/>
        </p:nvSpPr>
        <p:spPr bwMode="auto">
          <a:xfrm>
            <a:off x="838200" y="87313"/>
            <a:ext cx="838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dirty="0">
                <a:solidFill>
                  <a:srgbClr val="FF0000"/>
                </a:solidFill>
              </a:rPr>
              <a:t>5. “My Jerusalem Street by Street Community Ministry &amp; Outreach” - Outside the Church Walls App ©</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21063</TotalTime>
  <Words>2049</Words>
  <Application>Microsoft Office PowerPoint</Application>
  <PresentationFormat>Custom</PresentationFormat>
  <Paragraphs>129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Arial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2487</cp:revision>
  <cp:lastPrinted>2024-08-16T12:01:50Z</cp:lastPrinted>
  <dcterms:created xsi:type="dcterms:W3CDTF">2006-10-04T15:05:18Z</dcterms:created>
  <dcterms:modified xsi:type="dcterms:W3CDTF">2024-08-28T19:10:37Z</dcterms:modified>
</cp:coreProperties>
</file>