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91" r:id="rId2"/>
    <p:sldId id="393" r:id="rId3"/>
    <p:sldId id="452" r:id="rId4"/>
    <p:sldId id="435" r:id="rId5"/>
    <p:sldId id="453" r:id="rId6"/>
    <p:sldId id="394" r:id="rId7"/>
    <p:sldId id="396" r:id="rId8"/>
    <p:sldId id="408" r:id="rId9"/>
    <p:sldId id="409" r:id="rId10"/>
    <p:sldId id="440" r:id="rId11"/>
    <p:sldId id="441" r:id="rId12"/>
    <p:sldId id="461" r:id="rId13"/>
    <p:sldId id="454" r:id="rId14"/>
    <p:sldId id="1014" r:id="rId15"/>
  </p:sldIdLst>
  <p:sldSz cx="10058400" cy="5659438"/>
  <p:notesSz cx="7102475" cy="9388475"/>
  <p:defaultTex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783">
          <p15:clr>
            <a:srgbClr val="A4A3A4"/>
          </p15:clr>
        </p15:guide>
        <p15:guide id="2" pos="31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FAFC"/>
    <a:srgbClr val="CC6600"/>
    <a:srgbClr val="CC9900"/>
    <a:srgbClr val="FF0000"/>
    <a:srgbClr val="008000"/>
    <a:srgbClr val="006600"/>
    <a:srgbClr val="FF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5D94DA-AAC4-4F30-937E-23BE245CE6DE}" v="2" dt="2024-08-18T02:32:10.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3697" autoAdjust="0"/>
  </p:normalViewPr>
  <p:slideViewPr>
    <p:cSldViewPr>
      <p:cViewPr varScale="1">
        <p:scale>
          <a:sx n="123" d="100"/>
          <a:sy n="123" d="100"/>
        </p:scale>
        <p:origin x="1374" y="108"/>
      </p:cViewPr>
      <p:guideLst>
        <p:guide orient="horz" pos="1783"/>
        <p:guide pos="316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Mays" userId="0fb9eb23-65ad-4b86-80ec-f3178d1d81af" providerId="ADAL" clId="{8F5D94DA-AAC4-4F30-937E-23BE245CE6DE}"/>
    <pc:docChg chg="custSel addSld modSld">
      <pc:chgData name="Bill Mays" userId="0fb9eb23-65ad-4b86-80ec-f3178d1d81af" providerId="ADAL" clId="{8F5D94DA-AAC4-4F30-937E-23BE245CE6DE}" dt="2024-08-27T23:10:22.661" v="684" actId="20577"/>
      <pc:docMkLst>
        <pc:docMk/>
      </pc:docMkLst>
      <pc:sldChg chg="modSp mod">
        <pc:chgData name="Bill Mays" userId="0fb9eb23-65ad-4b86-80ec-f3178d1d81af" providerId="ADAL" clId="{8F5D94DA-AAC4-4F30-937E-23BE245CE6DE}" dt="2024-08-27T23:10:22.661" v="684" actId="20577"/>
        <pc:sldMkLst>
          <pc:docMk/>
          <pc:sldMk cId="0" sldId="391"/>
        </pc:sldMkLst>
        <pc:spChg chg="mod">
          <ac:chgData name="Bill Mays" userId="0fb9eb23-65ad-4b86-80ec-f3178d1d81af" providerId="ADAL" clId="{8F5D94DA-AAC4-4F30-937E-23BE245CE6DE}" dt="2024-08-27T23:10:22.661" v="684" actId="20577"/>
          <ac:spMkLst>
            <pc:docMk/>
            <pc:sldMk cId="0" sldId="391"/>
            <ac:spMk id="3" creationId="{CF0DAFDE-1E7C-D3AF-F0F8-714FA0DA73E8}"/>
          </ac:spMkLst>
        </pc:spChg>
      </pc:sldChg>
      <pc:sldChg chg="modSp mod">
        <pc:chgData name="Bill Mays" userId="0fb9eb23-65ad-4b86-80ec-f3178d1d81af" providerId="ADAL" clId="{8F5D94DA-AAC4-4F30-937E-23BE245CE6DE}" dt="2024-08-17T08:27:31.872" v="673" actId="20577"/>
        <pc:sldMkLst>
          <pc:docMk/>
          <pc:sldMk cId="0" sldId="396"/>
        </pc:sldMkLst>
        <pc:spChg chg="mod">
          <ac:chgData name="Bill Mays" userId="0fb9eb23-65ad-4b86-80ec-f3178d1d81af" providerId="ADAL" clId="{8F5D94DA-AAC4-4F30-937E-23BE245CE6DE}" dt="2024-08-17T08:27:31.872" v="673" actId="20577"/>
          <ac:spMkLst>
            <pc:docMk/>
            <pc:sldMk cId="0" sldId="396"/>
            <ac:spMk id="21506" creationId="{4404E3EB-0517-CF91-B673-3A3825A7C676}"/>
          </ac:spMkLst>
        </pc:spChg>
      </pc:sldChg>
      <pc:sldChg chg="modSp mod">
        <pc:chgData name="Bill Mays" userId="0fb9eb23-65ad-4b86-80ec-f3178d1d81af" providerId="ADAL" clId="{8F5D94DA-AAC4-4F30-937E-23BE245CE6DE}" dt="2024-08-20T12:46:18.068" v="682" actId="6549"/>
        <pc:sldMkLst>
          <pc:docMk/>
          <pc:sldMk cId="0" sldId="441"/>
        </pc:sldMkLst>
        <pc:spChg chg="mod">
          <ac:chgData name="Bill Mays" userId="0fb9eb23-65ad-4b86-80ec-f3178d1d81af" providerId="ADAL" clId="{8F5D94DA-AAC4-4F30-937E-23BE245CE6DE}" dt="2024-08-20T12:46:18.068" v="682" actId="6549"/>
          <ac:spMkLst>
            <pc:docMk/>
            <pc:sldMk cId="0" sldId="441"/>
            <ac:spMk id="25603" creationId="{6754B9C2-6907-DCF7-1F6C-D072E333FD26}"/>
          </ac:spMkLst>
        </pc:spChg>
      </pc:sldChg>
      <pc:sldChg chg="modSp mod">
        <pc:chgData name="Bill Mays" userId="0fb9eb23-65ad-4b86-80ec-f3178d1d81af" providerId="ADAL" clId="{8F5D94DA-AAC4-4F30-937E-23BE245CE6DE}" dt="2024-08-17T08:20:37.794" v="649" actId="20577"/>
        <pc:sldMkLst>
          <pc:docMk/>
          <pc:sldMk cId="0" sldId="452"/>
        </pc:sldMkLst>
        <pc:spChg chg="mod">
          <ac:chgData name="Bill Mays" userId="0fb9eb23-65ad-4b86-80ec-f3178d1d81af" providerId="ADAL" clId="{8F5D94DA-AAC4-4F30-937E-23BE245CE6DE}" dt="2024-08-17T08:20:37.794" v="649" actId="20577"/>
          <ac:spMkLst>
            <pc:docMk/>
            <pc:sldMk cId="0" sldId="452"/>
            <ac:spMk id="17411" creationId="{31E62A39-6882-04EA-00A6-89CDD1E5BD81}"/>
          </ac:spMkLst>
        </pc:spChg>
      </pc:sldChg>
      <pc:sldChg chg="modSp mod">
        <pc:chgData name="Bill Mays" userId="0fb9eb23-65ad-4b86-80ec-f3178d1d81af" providerId="ADAL" clId="{8F5D94DA-AAC4-4F30-937E-23BE245CE6DE}" dt="2024-08-20T12:43:31.156" v="680" actId="6549"/>
        <pc:sldMkLst>
          <pc:docMk/>
          <pc:sldMk cId="0" sldId="453"/>
        </pc:sldMkLst>
        <pc:spChg chg="mod">
          <ac:chgData name="Bill Mays" userId="0fb9eb23-65ad-4b86-80ec-f3178d1d81af" providerId="ADAL" clId="{8F5D94DA-AAC4-4F30-937E-23BE245CE6DE}" dt="2024-08-20T12:43:31.156" v="680" actId="6549"/>
          <ac:spMkLst>
            <pc:docMk/>
            <pc:sldMk cId="0" sldId="453"/>
            <ac:spMk id="19459" creationId="{1E1B37EA-607D-12EC-FEDC-382D6A73A751}"/>
          </ac:spMkLst>
        </pc:spChg>
      </pc:sldChg>
      <pc:sldChg chg="addSp modSp add mod">
        <pc:chgData name="Bill Mays" userId="0fb9eb23-65ad-4b86-80ec-f3178d1d81af" providerId="ADAL" clId="{8F5D94DA-AAC4-4F30-937E-23BE245CE6DE}" dt="2024-08-18T02:32:17.328" v="676" actId="20577"/>
        <pc:sldMkLst>
          <pc:docMk/>
          <pc:sldMk cId="0" sldId="1014"/>
        </pc:sldMkLst>
        <pc:spChg chg="add mod">
          <ac:chgData name="Bill Mays" userId="0fb9eb23-65ad-4b86-80ec-f3178d1d81af" providerId="ADAL" clId="{8F5D94DA-AAC4-4F30-937E-23BE245CE6DE}" dt="2024-08-18T02:32:17.328" v="676" actId="20577"/>
          <ac:spMkLst>
            <pc:docMk/>
            <pc:sldMk cId="0" sldId="1014"/>
            <ac:spMk id="2" creationId="{F8334A36-7E63-6A9A-29C5-D43388138B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3037183-79F3-EA45-4F6E-5CA7BF3D81C6}"/>
              </a:ext>
            </a:extLst>
          </p:cNvPr>
          <p:cNvSpPr>
            <a:spLocks noGrp="1" noChangeArrowheads="1"/>
          </p:cNvSpPr>
          <p:nvPr>
            <p:ph type="hdr" sz="quarter"/>
          </p:nvPr>
        </p:nvSpPr>
        <p:spPr bwMode="auto">
          <a:xfrm>
            <a:off x="0" y="0"/>
            <a:ext cx="3078163" cy="469900"/>
          </a:xfrm>
          <a:prstGeom prst="rect">
            <a:avLst/>
          </a:prstGeom>
          <a:noFill/>
          <a:ln>
            <a:noFill/>
          </a:ln>
          <a:effectLst/>
        </p:spPr>
        <p:txBody>
          <a:bodyPr vert="horz" wrap="square" lIns="94229" tIns="47114" rIns="94229" bIns="47114" numCol="1" anchor="t" anchorCtr="0" compatLnSpc="1">
            <a:prstTxWarp prst="textNoShape">
              <a:avLst/>
            </a:prstTxWarp>
          </a:bodyPr>
          <a:lstStyle>
            <a:lvl1pPr eaLnBrk="1" hangingPunct="1">
              <a:spcBef>
                <a:spcPct val="0"/>
              </a:spcBef>
              <a:defRPr sz="1200">
                <a:latin typeface="Arial" panose="020B0604020202020204" pitchFamily="34" charset="0"/>
              </a:defRPr>
            </a:lvl1pPr>
          </a:lstStyle>
          <a:p>
            <a:pPr>
              <a:defRPr/>
            </a:pPr>
            <a:endParaRPr lang="en-US" altLang="en-US"/>
          </a:p>
        </p:txBody>
      </p:sp>
      <p:sp>
        <p:nvSpPr>
          <p:cNvPr id="28675" name="Rectangle 3">
            <a:extLst>
              <a:ext uri="{FF2B5EF4-FFF2-40B4-BE49-F238E27FC236}">
                <a16:creationId xmlns:a16="http://schemas.microsoft.com/office/drawing/2014/main" id="{CA1B93A0-CEEC-2365-D319-96C019EF6E4B}"/>
              </a:ext>
            </a:extLst>
          </p:cNvPr>
          <p:cNvSpPr>
            <a:spLocks noGrp="1" noChangeArrowheads="1"/>
          </p:cNvSpPr>
          <p:nvPr>
            <p:ph type="dt" idx="1"/>
          </p:nvPr>
        </p:nvSpPr>
        <p:spPr bwMode="auto">
          <a:xfrm>
            <a:off x="4022725" y="0"/>
            <a:ext cx="3078163" cy="469900"/>
          </a:xfrm>
          <a:prstGeom prst="rect">
            <a:avLst/>
          </a:prstGeom>
          <a:noFill/>
          <a:ln>
            <a:noFill/>
          </a:ln>
          <a:effectLst/>
        </p:spPr>
        <p:txBody>
          <a:bodyPr vert="horz" wrap="square" lIns="94229" tIns="47114" rIns="94229" bIns="47114" numCol="1" anchor="t" anchorCtr="0" compatLnSpc="1">
            <a:prstTxWarp prst="textNoShape">
              <a:avLst/>
            </a:prstTxWarp>
          </a:bodyPr>
          <a:lstStyle>
            <a:lvl1pPr algn="r" eaLnBrk="1" hangingPunct="1">
              <a:spcBef>
                <a:spcPct val="0"/>
              </a:spcBef>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B352C984-5FA9-AD11-ED61-09A7B9D51A05}"/>
              </a:ext>
            </a:extLst>
          </p:cNvPr>
          <p:cNvSpPr>
            <a:spLocks noGrp="1" noRot="1" noChangeAspect="1" noChangeArrowheads="1" noTextEdit="1"/>
          </p:cNvSpPr>
          <p:nvPr>
            <p:ph type="sldImg" idx="2"/>
          </p:nvPr>
        </p:nvSpPr>
        <p:spPr bwMode="auto">
          <a:xfrm>
            <a:off x="423863" y="704850"/>
            <a:ext cx="6254750" cy="35194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a:extLst>
              <a:ext uri="{FF2B5EF4-FFF2-40B4-BE49-F238E27FC236}">
                <a16:creationId xmlns:a16="http://schemas.microsoft.com/office/drawing/2014/main" id="{F175D05C-B077-C370-5344-330DEC811F17}"/>
              </a:ext>
            </a:extLst>
          </p:cNvPr>
          <p:cNvSpPr>
            <a:spLocks noGrp="1" noChangeArrowheads="1"/>
          </p:cNvSpPr>
          <p:nvPr>
            <p:ph type="body" sz="quarter" idx="3"/>
          </p:nvPr>
        </p:nvSpPr>
        <p:spPr bwMode="auto">
          <a:xfrm>
            <a:off x="709613" y="4459288"/>
            <a:ext cx="5683250" cy="4224337"/>
          </a:xfrm>
          <a:prstGeom prst="rect">
            <a:avLst/>
          </a:prstGeom>
          <a:noFill/>
          <a:ln>
            <a:noFill/>
          </a:ln>
          <a:effectLst/>
        </p:spPr>
        <p:txBody>
          <a:bodyPr vert="horz" wrap="square" lIns="94229" tIns="47114" rIns="94229" bIns="47114"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8678" name="Rectangle 6">
            <a:extLst>
              <a:ext uri="{FF2B5EF4-FFF2-40B4-BE49-F238E27FC236}">
                <a16:creationId xmlns:a16="http://schemas.microsoft.com/office/drawing/2014/main" id="{2EAE0767-1DDE-FFA3-8886-1FA7E2599213}"/>
              </a:ext>
            </a:extLst>
          </p:cNvPr>
          <p:cNvSpPr>
            <a:spLocks noGrp="1" noChangeArrowheads="1"/>
          </p:cNvSpPr>
          <p:nvPr>
            <p:ph type="ftr" sz="quarter" idx="4"/>
          </p:nvPr>
        </p:nvSpPr>
        <p:spPr bwMode="auto">
          <a:xfrm>
            <a:off x="0" y="8916988"/>
            <a:ext cx="3078163" cy="469900"/>
          </a:xfrm>
          <a:prstGeom prst="rect">
            <a:avLst/>
          </a:prstGeom>
          <a:noFill/>
          <a:ln>
            <a:noFill/>
          </a:ln>
          <a:effectLst/>
        </p:spPr>
        <p:txBody>
          <a:bodyPr vert="horz" wrap="square" lIns="94229" tIns="47114" rIns="94229" bIns="47114" numCol="1" anchor="b" anchorCtr="0" compatLnSpc="1">
            <a:prstTxWarp prst="textNoShape">
              <a:avLst/>
            </a:prstTxWarp>
          </a:bodyPr>
          <a:lstStyle>
            <a:lvl1pPr eaLnBrk="1" hangingPunct="1">
              <a:spcBef>
                <a:spcPct val="0"/>
              </a:spcBef>
              <a:defRPr sz="1200">
                <a:latin typeface="Arial" panose="020B0604020202020204" pitchFamily="34" charset="0"/>
              </a:defRPr>
            </a:lvl1pPr>
          </a:lstStyle>
          <a:p>
            <a:pPr>
              <a:defRPr/>
            </a:pPr>
            <a:endParaRPr lang="en-US" altLang="en-US"/>
          </a:p>
        </p:txBody>
      </p:sp>
      <p:sp>
        <p:nvSpPr>
          <p:cNvPr id="28679" name="Rectangle 7">
            <a:extLst>
              <a:ext uri="{FF2B5EF4-FFF2-40B4-BE49-F238E27FC236}">
                <a16:creationId xmlns:a16="http://schemas.microsoft.com/office/drawing/2014/main" id="{6166F7AD-914C-1FD5-9D81-DCD794B13ED7}"/>
              </a:ext>
            </a:extLst>
          </p:cNvPr>
          <p:cNvSpPr>
            <a:spLocks noGrp="1" noChangeArrowheads="1"/>
          </p:cNvSpPr>
          <p:nvPr>
            <p:ph type="sldNum" sz="quarter" idx="5"/>
          </p:nvPr>
        </p:nvSpPr>
        <p:spPr bwMode="auto">
          <a:xfrm>
            <a:off x="4022725" y="8916988"/>
            <a:ext cx="3078163" cy="469900"/>
          </a:xfrm>
          <a:prstGeom prst="rect">
            <a:avLst/>
          </a:prstGeom>
          <a:noFill/>
          <a:ln>
            <a:noFill/>
          </a:ln>
          <a:effectLst/>
        </p:spPr>
        <p:txBody>
          <a:bodyPr vert="horz" wrap="square" lIns="94229" tIns="47114" rIns="94229" bIns="47114" numCol="1" anchor="b" anchorCtr="0" compatLnSpc="1">
            <a:prstTxWarp prst="textNoShape">
              <a:avLst/>
            </a:prstTxWarp>
          </a:bodyPr>
          <a:lstStyle>
            <a:lvl1pPr algn="r" eaLnBrk="1" hangingPunct="1">
              <a:spcBef>
                <a:spcPct val="0"/>
              </a:spcBef>
              <a:defRPr sz="1200">
                <a:latin typeface="Arial" panose="020B0604020202020204" pitchFamily="34" charset="0"/>
              </a:defRPr>
            </a:lvl1pPr>
          </a:lstStyle>
          <a:p>
            <a:pPr>
              <a:defRPr/>
            </a:pPr>
            <a:fld id="{D050AA02-F0DC-4156-977B-DCB72EB2A7E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FE98500-9AAA-31E0-7648-5C5D11818490}"/>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47448445-27EB-026F-BD5F-C67D1C315D0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5364" name="Slide Number Placeholder 3">
            <a:extLst>
              <a:ext uri="{FF2B5EF4-FFF2-40B4-BE49-F238E27FC236}">
                <a16:creationId xmlns:a16="http://schemas.microsoft.com/office/drawing/2014/main" id="{09592EC5-6DDA-2E76-F666-673790704D2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fld id="{BD37B8D9-808A-4136-8B39-E05E2835C372}" type="slidenum">
              <a:rPr lang="en-US" altLang="en-US" smtClean="0">
                <a:latin typeface="Arial" panose="020B0604020202020204" pitchFamily="34" charset="0"/>
              </a:rPr>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925513"/>
            <a:ext cx="7543800" cy="1971675"/>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57300" y="2971800"/>
            <a:ext cx="7543800" cy="136683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0F5C1C62-3C85-90AF-88D9-2664F47BBBEC}"/>
              </a:ext>
            </a:extLst>
          </p:cNvPr>
          <p:cNvSpPr>
            <a:spLocks noGrp="1" noChangeArrowheads="1"/>
          </p:cNvSpPr>
          <p:nvPr>
            <p:ph type="dt" sz="half" idx="10"/>
          </p:nvPr>
        </p:nvSpPr>
        <p:spPr/>
        <p:txBody>
          <a:bodyPr/>
          <a:lstStyle>
            <a:lvl1pPr>
              <a:defRPr/>
            </a:lvl1pPr>
          </a:lstStyle>
          <a:p>
            <a:pPr>
              <a:defRPr/>
            </a:pPr>
            <a:fld id="{8FAB2D52-87F7-4BF5-B082-A0B7422E4395}" type="datetime1">
              <a:rPr lang="en-US" altLang="en-US"/>
              <a:pPr>
                <a:defRPr/>
              </a:pPr>
              <a:t>8/27/2024</a:t>
            </a:fld>
            <a:endParaRPr lang="en-US" altLang="en-US" dirty="0"/>
          </a:p>
        </p:txBody>
      </p:sp>
      <p:sp>
        <p:nvSpPr>
          <p:cNvPr id="5" name="Rectangle 5">
            <a:extLst>
              <a:ext uri="{FF2B5EF4-FFF2-40B4-BE49-F238E27FC236}">
                <a16:creationId xmlns:a16="http://schemas.microsoft.com/office/drawing/2014/main" id="{761F9F28-0A4E-910F-9EC8-7AE65E896E72}"/>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9051497-0123-500B-0790-917C97501151}"/>
              </a:ext>
            </a:extLst>
          </p:cNvPr>
          <p:cNvSpPr>
            <a:spLocks noGrp="1" noChangeArrowheads="1"/>
          </p:cNvSpPr>
          <p:nvPr>
            <p:ph type="sldNum" sz="quarter" idx="12"/>
          </p:nvPr>
        </p:nvSpPr>
        <p:spPr/>
        <p:txBody>
          <a:bodyPr/>
          <a:lstStyle>
            <a:lvl1pPr>
              <a:defRPr/>
            </a:lvl1pPr>
          </a:lstStyle>
          <a:p>
            <a:pPr>
              <a:defRPr/>
            </a:pPr>
            <a:fld id="{410516AF-2C14-47BC-A096-4774B3C87B9D}" type="slidenum">
              <a:rPr lang="en-US" altLang="en-US"/>
              <a:pPr>
                <a:defRPr/>
              </a:pPr>
              <a:t>‹#›</a:t>
            </a:fld>
            <a:endParaRPr lang="en-US" altLang="en-US" dirty="0"/>
          </a:p>
        </p:txBody>
      </p:sp>
    </p:spTree>
    <p:extLst>
      <p:ext uri="{BB962C8B-B14F-4D97-AF65-F5344CB8AC3E}">
        <p14:creationId xmlns:p14="http://schemas.microsoft.com/office/powerpoint/2010/main" val="1582031580"/>
      </p:ext>
    </p:extLst>
  </p:cSld>
  <p:clrMapOvr>
    <a:masterClrMapping/>
  </p:clrMapOvr>
  <p:transition advClick="0"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74E3039-0508-6A6E-0536-7C3D173FD50C}"/>
              </a:ext>
            </a:extLst>
          </p:cNvPr>
          <p:cNvSpPr>
            <a:spLocks noGrp="1" noChangeArrowheads="1"/>
          </p:cNvSpPr>
          <p:nvPr>
            <p:ph type="dt" sz="half" idx="10"/>
          </p:nvPr>
        </p:nvSpPr>
        <p:spPr/>
        <p:txBody>
          <a:bodyPr/>
          <a:lstStyle>
            <a:lvl1pPr>
              <a:defRPr/>
            </a:lvl1pPr>
          </a:lstStyle>
          <a:p>
            <a:pPr>
              <a:defRPr/>
            </a:pPr>
            <a:fld id="{A3EAB67F-86A2-4070-9C90-B358FFFB43CF}" type="datetime1">
              <a:rPr lang="en-US" altLang="en-US"/>
              <a:pPr>
                <a:defRPr/>
              </a:pPr>
              <a:t>8/27/2024</a:t>
            </a:fld>
            <a:endParaRPr lang="en-US" altLang="en-US" dirty="0"/>
          </a:p>
        </p:txBody>
      </p:sp>
      <p:sp>
        <p:nvSpPr>
          <p:cNvPr id="5" name="Rectangle 5">
            <a:extLst>
              <a:ext uri="{FF2B5EF4-FFF2-40B4-BE49-F238E27FC236}">
                <a16:creationId xmlns:a16="http://schemas.microsoft.com/office/drawing/2014/main" id="{B2CF4192-E861-89CA-1173-ECFBB2FEB4AC}"/>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4E2FFC3-E76B-1D4D-E116-FB3CD2AAA5D1}"/>
              </a:ext>
            </a:extLst>
          </p:cNvPr>
          <p:cNvSpPr>
            <a:spLocks noGrp="1" noChangeArrowheads="1"/>
          </p:cNvSpPr>
          <p:nvPr>
            <p:ph type="sldNum" sz="quarter" idx="12"/>
          </p:nvPr>
        </p:nvSpPr>
        <p:spPr/>
        <p:txBody>
          <a:bodyPr/>
          <a:lstStyle>
            <a:lvl1pPr>
              <a:defRPr/>
            </a:lvl1pPr>
          </a:lstStyle>
          <a:p>
            <a:pPr>
              <a:defRPr/>
            </a:pPr>
            <a:fld id="{8D43E0E2-49A8-4717-B6B4-79EC5ACA8FE8}" type="slidenum">
              <a:rPr lang="en-US" altLang="en-US"/>
              <a:pPr>
                <a:defRPr/>
              </a:pPr>
              <a:t>‹#›</a:t>
            </a:fld>
            <a:endParaRPr lang="en-US" altLang="en-US" dirty="0"/>
          </a:p>
        </p:txBody>
      </p:sp>
    </p:spTree>
    <p:extLst>
      <p:ext uri="{BB962C8B-B14F-4D97-AF65-F5344CB8AC3E}">
        <p14:creationId xmlns:p14="http://schemas.microsoft.com/office/powerpoint/2010/main" val="47636733"/>
      </p:ext>
    </p:extLst>
  </p:cSld>
  <p:clrMapOvr>
    <a:masterClrMapping/>
  </p:clrMapOvr>
  <p:transition advClick="0"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227013"/>
            <a:ext cx="2263775" cy="48291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1650" y="227013"/>
            <a:ext cx="6638925" cy="4829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8714300-373B-84B6-F39C-66D50CA7E1E7}"/>
              </a:ext>
            </a:extLst>
          </p:cNvPr>
          <p:cNvSpPr>
            <a:spLocks noGrp="1" noChangeArrowheads="1"/>
          </p:cNvSpPr>
          <p:nvPr>
            <p:ph type="dt" sz="half" idx="10"/>
          </p:nvPr>
        </p:nvSpPr>
        <p:spPr/>
        <p:txBody>
          <a:bodyPr/>
          <a:lstStyle>
            <a:lvl1pPr>
              <a:defRPr/>
            </a:lvl1pPr>
          </a:lstStyle>
          <a:p>
            <a:pPr>
              <a:defRPr/>
            </a:pPr>
            <a:fld id="{7361CECD-7826-4E55-A730-F606D9994AA9}" type="datetime1">
              <a:rPr lang="en-US" altLang="en-US"/>
              <a:pPr>
                <a:defRPr/>
              </a:pPr>
              <a:t>8/27/2024</a:t>
            </a:fld>
            <a:endParaRPr lang="en-US" altLang="en-US" dirty="0"/>
          </a:p>
        </p:txBody>
      </p:sp>
      <p:sp>
        <p:nvSpPr>
          <p:cNvPr id="5" name="Rectangle 5">
            <a:extLst>
              <a:ext uri="{FF2B5EF4-FFF2-40B4-BE49-F238E27FC236}">
                <a16:creationId xmlns:a16="http://schemas.microsoft.com/office/drawing/2014/main" id="{5F8F03F3-60F8-8186-57DE-2172D44CBFAD}"/>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A6D8128-8303-18E6-4BE2-46525D307AEE}"/>
              </a:ext>
            </a:extLst>
          </p:cNvPr>
          <p:cNvSpPr>
            <a:spLocks noGrp="1" noChangeArrowheads="1"/>
          </p:cNvSpPr>
          <p:nvPr>
            <p:ph type="sldNum" sz="quarter" idx="12"/>
          </p:nvPr>
        </p:nvSpPr>
        <p:spPr/>
        <p:txBody>
          <a:bodyPr/>
          <a:lstStyle>
            <a:lvl1pPr>
              <a:defRPr/>
            </a:lvl1pPr>
          </a:lstStyle>
          <a:p>
            <a:pPr>
              <a:defRPr/>
            </a:pPr>
            <a:fld id="{1ABA6D48-4580-4B34-8C00-2E8BA20D4B4E}" type="slidenum">
              <a:rPr lang="en-US" altLang="en-US"/>
              <a:pPr>
                <a:defRPr/>
              </a:pPr>
              <a:t>‹#›</a:t>
            </a:fld>
            <a:endParaRPr lang="en-US" altLang="en-US" dirty="0"/>
          </a:p>
        </p:txBody>
      </p:sp>
    </p:spTree>
    <p:extLst>
      <p:ext uri="{BB962C8B-B14F-4D97-AF65-F5344CB8AC3E}">
        <p14:creationId xmlns:p14="http://schemas.microsoft.com/office/powerpoint/2010/main" val="1563008726"/>
      </p:ext>
    </p:extLst>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0432874-FECD-2195-AF6B-33B02D38A27D}"/>
              </a:ext>
            </a:extLst>
          </p:cNvPr>
          <p:cNvSpPr>
            <a:spLocks noGrp="1" noChangeArrowheads="1"/>
          </p:cNvSpPr>
          <p:nvPr>
            <p:ph type="dt" sz="half" idx="10"/>
          </p:nvPr>
        </p:nvSpPr>
        <p:spPr/>
        <p:txBody>
          <a:bodyPr/>
          <a:lstStyle>
            <a:lvl1pPr>
              <a:defRPr/>
            </a:lvl1pPr>
          </a:lstStyle>
          <a:p>
            <a:pPr>
              <a:defRPr/>
            </a:pPr>
            <a:fld id="{33348E58-7D78-45B5-8F0F-216F1F067033}" type="datetime1">
              <a:rPr lang="en-US" altLang="en-US"/>
              <a:pPr>
                <a:defRPr/>
              </a:pPr>
              <a:t>8/27/2024</a:t>
            </a:fld>
            <a:endParaRPr lang="en-US" altLang="en-US" dirty="0"/>
          </a:p>
        </p:txBody>
      </p:sp>
      <p:sp>
        <p:nvSpPr>
          <p:cNvPr id="5" name="Rectangle 5">
            <a:extLst>
              <a:ext uri="{FF2B5EF4-FFF2-40B4-BE49-F238E27FC236}">
                <a16:creationId xmlns:a16="http://schemas.microsoft.com/office/drawing/2014/main" id="{9980EDF9-2216-EE63-9E4F-3D0D01114559}"/>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DB2F220-831F-2265-5ECA-7312D08D774B}"/>
              </a:ext>
            </a:extLst>
          </p:cNvPr>
          <p:cNvSpPr>
            <a:spLocks noGrp="1" noChangeArrowheads="1"/>
          </p:cNvSpPr>
          <p:nvPr>
            <p:ph type="sldNum" sz="quarter" idx="12"/>
          </p:nvPr>
        </p:nvSpPr>
        <p:spPr/>
        <p:txBody>
          <a:bodyPr/>
          <a:lstStyle>
            <a:lvl1pPr>
              <a:defRPr/>
            </a:lvl1pPr>
          </a:lstStyle>
          <a:p>
            <a:pPr>
              <a:defRPr/>
            </a:pPr>
            <a:fld id="{50FDB7BF-8C5A-41F0-851C-E87D3357F06A}" type="slidenum">
              <a:rPr lang="en-US" altLang="en-US"/>
              <a:pPr>
                <a:defRPr/>
              </a:pPr>
              <a:t>‹#›</a:t>
            </a:fld>
            <a:endParaRPr lang="en-US" altLang="en-US" dirty="0"/>
          </a:p>
        </p:txBody>
      </p:sp>
    </p:spTree>
    <p:extLst>
      <p:ext uri="{BB962C8B-B14F-4D97-AF65-F5344CB8AC3E}">
        <p14:creationId xmlns:p14="http://schemas.microsoft.com/office/powerpoint/2010/main" val="3260308789"/>
      </p:ext>
    </p:extLst>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11288"/>
            <a:ext cx="8675688" cy="2354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85800" y="3787775"/>
            <a:ext cx="8675688" cy="1238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A9CA2601-01B6-5B71-E501-B8F98A1592BF}"/>
              </a:ext>
            </a:extLst>
          </p:cNvPr>
          <p:cNvSpPr>
            <a:spLocks noGrp="1" noChangeArrowheads="1"/>
          </p:cNvSpPr>
          <p:nvPr>
            <p:ph type="dt" sz="half" idx="10"/>
          </p:nvPr>
        </p:nvSpPr>
        <p:spPr/>
        <p:txBody>
          <a:bodyPr/>
          <a:lstStyle>
            <a:lvl1pPr>
              <a:defRPr/>
            </a:lvl1pPr>
          </a:lstStyle>
          <a:p>
            <a:pPr>
              <a:defRPr/>
            </a:pPr>
            <a:fld id="{89A64B94-ED2E-41DA-A119-66AC594B0311}" type="datetime1">
              <a:rPr lang="en-US" altLang="en-US"/>
              <a:pPr>
                <a:defRPr/>
              </a:pPr>
              <a:t>8/27/2024</a:t>
            </a:fld>
            <a:endParaRPr lang="en-US" altLang="en-US" dirty="0"/>
          </a:p>
        </p:txBody>
      </p:sp>
      <p:sp>
        <p:nvSpPr>
          <p:cNvPr id="5" name="Rectangle 5">
            <a:extLst>
              <a:ext uri="{FF2B5EF4-FFF2-40B4-BE49-F238E27FC236}">
                <a16:creationId xmlns:a16="http://schemas.microsoft.com/office/drawing/2014/main" id="{B1953E60-E462-5163-1F3A-844CC995069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832E1A5-F56E-D132-F48C-778884811FAC}"/>
              </a:ext>
            </a:extLst>
          </p:cNvPr>
          <p:cNvSpPr>
            <a:spLocks noGrp="1" noChangeArrowheads="1"/>
          </p:cNvSpPr>
          <p:nvPr>
            <p:ph type="sldNum" sz="quarter" idx="12"/>
          </p:nvPr>
        </p:nvSpPr>
        <p:spPr/>
        <p:txBody>
          <a:bodyPr/>
          <a:lstStyle>
            <a:lvl1pPr>
              <a:defRPr/>
            </a:lvl1pPr>
          </a:lstStyle>
          <a:p>
            <a:pPr>
              <a:defRPr/>
            </a:pPr>
            <a:fld id="{C48CFBBF-26DC-4B32-BCC1-91A07E5B1E73}" type="slidenum">
              <a:rPr lang="en-US" altLang="en-US"/>
              <a:pPr>
                <a:defRPr/>
              </a:pPr>
              <a:t>‹#›</a:t>
            </a:fld>
            <a:endParaRPr lang="en-US" altLang="en-US" dirty="0"/>
          </a:p>
        </p:txBody>
      </p:sp>
    </p:spTree>
    <p:extLst>
      <p:ext uri="{BB962C8B-B14F-4D97-AF65-F5344CB8AC3E}">
        <p14:creationId xmlns:p14="http://schemas.microsoft.com/office/powerpoint/2010/main" val="327480799"/>
      </p:ext>
    </p:extLst>
  </p:cSld>
  <p:clrMapOvr>
    <a:masterClrMapping/>
  </p:clrMapOvr>
  <p:transition advClick="0" advTm="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1650" y="1320800"/>
            <a:ext cx="4451350" cy="3735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320800"/>
            <a:ext cx="4451350" cy="3735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
            <a:extLst>
              <a:ext uri="{FF2B5EF4-FFF2-40B4-BE49-F238E27FC236}">
                <a16:creationId xmlns:a16="http://schemas.microsoft.com/office/drawing/2014/main" id="{161A4CF3-586B-FD7C-6A28-87259EA0A14A}"/>
              </a:ext>
            </a:extLst>
          </p:cNvPr>
          <p:cNvSpPr>
            <a:spLocks noGrp="1" noChangeArrowheads="1"/>
          </p:cNvSpPr>
          <p:nvPr>
            <p:ph type="dt" sz="half" idx="10"/>
          </p:nvPr>
        </p:nvSpPr>
        <p:spPr/>
        <p:txBody>
          <a:bodyPr/>
          <a:lstStyle>
            <a:lvl1pPr>
              <a:defRPr/>
            </a:lvl1pPr>
          </a:lstStyle>
          <a:p>
            <a:pPr>
              <a:defRPr/>
            </a:pPr>
            <a:fld id="{E4400DB2-CA43-4153-A1E1-2CFAF1C92963}" type="datetime1">
              <a:rPr lang="en-US" altLang="en-US"/>
              <a:pPr>
                <a:defRPr/>
              </a:pPr>
              <a:t>8/27/2024</a:t>
            </a:fld>
            <a:endParaRPr lang="en-US" altLang="en-US" dirty="0"/>
          </a:p>
        </p:txBody>
      </p:sp>
      <p:sp>
        <p:nvSpPr>
          <p:cNvPr id="6" name="Footer Placeholder 2">
            <a:extLst>
              <a:ext uri="{FF2B5EF4-FFF2-40B4-BE49-F238E27FC236}">
                <a16:creationId xmlns:a16="http://schemas.microsoft.com/office/drawing/2014/main" id="{13C9786B-E398-2265-C674-B566E5F21218}"/>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16C1DA9E-5DB9-4C5F-4D0C-E1703422348B}"/>
              </a:ext>
            </a:extLst>
          </p:cNvPr>
          <p:cNvSpPr>
            <a:spLocks noGrp="1" noChangeArrowheads="1"/>
          </p:cNvSpPr>
          <p:nvPr>
            <p:ph type="sldNum" sz="quarter" idx="12"/>
          </p:nvPr>
        </p:nvSpPr>
        <p:spPr/>
        <p:txBody>
          <a:bodyPr/>
          <a:lstStyle>
            <a:lvl1pPr>
              <a:defRPr/>
            </a:lvl1pPr>
          </a:lstStyle>
          <a:p>
            <a:pPr>
              <a:defRPr/>
            </a:pPr>
            <a:fld id="{53BC0786-7E1D-4167-AC1F-5753C0BDB3B7}" type="slidenum">
              <a:rPr lang="en-US" altLang="en-US"/>
              <a:pPr>
                <a:defRPr/>
              </a:pPr>
              <a:t>‹#›</a:t>
            </a:fld>
            <a:endParaRPr lang="en-US" altLang="en-US" dirty="0"/>
          </a:p>
        </p:txBody>
      </p:sp>
    </p:spTree>
    <p:extLst>
      <p:ext uri="{BB962C8B-B14F-4D97-AF65-F5344CB8AC3E}">
        <p14:creationId xmlns:p14="http://schemas.microsoft.com/office/powerpoint/2010/main" val="1866760166"/>
      </p:ext>
    </p:extLst>
  </p:cSld>
  <p:clrMapOvr>
    <a:masterClrMapping/>
  </p:clrMapOvr>
  <p:transition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301625"/>
            <a:ext cx="8675688" cy="1093788"/>
          </a:xfrm>
        </p:spPr>
        <p:txBody>
          <a:bodyPr/>
          <a:lstStyle/>
          <a:p>
            <a:r>
              <a:rPr lang="en-US"/>
              <a:t>Click to edit Master title style</a:t>
            </a:r>
          </a:p>
        </p:txBody>
      </p:sp>
      <p:sp>
        <p:nvSpPr>
          <p:cNvPr id="3" name="Text Placeholder 2"/>
          <p:cNvSpPr>
            <a:spLocks noGrp="1"/>
          </p:cNvSpPr>
          <p:nvPr>
            <p:ph type="body" idx="1"/>
          </p:nvPr>
        </p:nvSpPr>
        <p:spPr>
          <a:xfrm>
            <a:off x="692150" y="1387475"/>
            <a:ext cx="4256088" cy="679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066925"/>
            <a:ext cx="4256088" cy="304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387475"/>
            <a:ext cx="4275138" cy="679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066925"/>
            <a:ext cx="4275138" cy="304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826E383-A5A4-DE73-A3C8-D048B21B0883}"/>
              </a:ext>
            </a:extLst>
          </p:cNvPr>
          <p:cNvSpPr>
            <a:spLocks noGrp="1" noChangeArrowheads="1"/>
          </p:cNvSpPr>
          <p:nvPr>
            <p:ph type="dt" sz="half" idx="10"/>
          </p:nvPr>
        </p:nvSpPr>
        <p:spPr/>
        <p:txBody>
          <a:bodyPr/>
          <a:lstStyle>
            <a:lvl1pPr>
              <a:defRPr/>
            </a:lvl1pPr>
          </a:lstStyle>
          <a:p>
            <a:pPr>
              <a:defRPr/>
            </a:pPr>
            <a:fld id="{31EFC66D-64FD-48CC-88CC-469A74AA1D1D}" type="datetime1">
              <a:rPr lang="en-US" altLang="en-US"/>
              <a:pPr>
                <a:defRPr/>
              </a:pPr>
              <a:t>8/27/2024</a:t>
            </a:fld>
            <a:endParaRPr lang="en-US" altLang="en-US" dirty="0"/>
          </a:p>
        </p:txBody>
      </p:sp>
      <p:sp>
        <p:nvSpPr>
          <p:cNvPr id="8" name="Rectangle 5">
            <a:extLst>
              <a:ext uri="{FF2B5EF4-FFF2-40B4-BE49-F238E27FC236}">
                <a16:creationId xmlns:a16="http://schemas.microsoft.com/office/drawing/2014/main" id="{537388CC-FD5A-975B-5277-4C392A23B0C6}"/>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AC148485-99EB-C958-83E5-E271AA1B72BF}"/>
              </a:ext>
            </a:extLst>
          </p:cNvPr>
          <p:cNvSpPr>
            <a:spLocks noGrp="1" noChangeArrowheads="1"/>
          </p:cNvSpPr>
          <p:nvPr>
            <p:ph type="sldNum" sz="quarter" idx="12"/>
          </p:nvPr>
        </p:nvSpPr>
        <p:spPr/>
        <p:txBody>
          <a:bodyPr/>
          <a:lstStyle>
            <a:lvl1pPr>
              <a:defRPr/>
            </a:lvl1pPr>
          </a:lstStyle>
          <a:p>
            <a:pPr>
              <a:defRPr/>
            </a:pPr>
            <a:fld id="{DC53D3B6-7450-4962-A2D3-27F6ACBBB155}" type="slidenum">
              <a:rPr lang="en-US" altLang="en-US"/>
              <a:pPr>
                <a:defRPr/>
              </a:pPr>
              <a:t>‹#›</a:t>
            </a:fld>
            <a:endParaRPr lang="en-US" altLang="en-US" dirty="0"/>
          </a:p>
        </p:txBody>
      </p:sp>
    </p:spTree>
    <p:extLst>
      <p:ext uri="{BB962C8B-B14F-4D97-AF65-F5344CB8AC3E}">
        <p14:creationId xmlns:p14="http://schemas.microsoft.com/office/powerpoint/2010/main" val="2913372185"/>
      </p:ext>
    </p:extLst>
  </p:cSld>
  <p:clrMapOvr>
    <a:masterClrMapping/>
  </p:clrMapOvr>
  <p:transition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9EB4483-B0B5-397D-91AB-73ADB4416B60}"/>
              </a:ext>
            </a:extLst>
          </p:cNvPr>
          <p:cNvSpPr>
            <a:spLocks noGrp="1" noChangeArrowheads="1"/>
          </p:cNvSpPr>
          <p:nvPr>
            <p:ph type="dt" sz="half" idx="10"/>
          </p:nvPr>
        </p:nvSpPr>
        <p:spPr/>
        <p:txBody>
          <a:bodyPr/>
          <a:lstStyle>
            <a:lvl1pPr>
              <a:defRPr/>
            </a:lvl1pPr>
          </a:lstStyle>
          <a:p>
            <a:pPr>
              <a:defRPr/>
            </a:pPr>
            <a:fld id="{58CADB0D-E88A-4CD5-87B1-517CD1E00CD9}" type="datetime1">
              <a:rPr lang="en-US" altLang="en-US"/>
              <a:pPr>
                <a:defRPr/>
              </a:pPr>
              <a:t>8/27/2024</a:t>
            </a:fld>
            <a:endParaRPr lang="en-US" altLang="en-US" dirty="0"/>
          </a:p>
        </p:txBody>
      </p:sp>
      <p:sp>
        <p:nvSpPr>
          <p:cNvPr id="4" name="Rectangle 5">
            <a:extLst>
              <a:ext uri="{FF2B5EF4-FFF2-40B4-BE49-F238E27FC236}">
                <a16:creationId xmlns:a16="http://schemas.microsoft.com/office/drawing/2014/main" id="{4F2D2B57-2890-D681-C91C-E3A2B40956D9}"/>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501C9E4-97EA-37D6-373E-B69323EDB47A}"/>
              </a:ext>
            </a:extLst>
          </p:cNvPr>
          <p:cNvSpPr>
            <a:spLocks noGrp="1" noChangeArrowheads="1"/>
          </p:cNvSpPr>
          <p:nvPr>
            <p:ph type="sldNum" sz="quarter" idx="12"/>
          </p:nvPr>
        </p:nvSpPr>
        <p:spPr/>
        <p:txBody>
          <a:bodyPr/>
          <a:lstStyle>
            <a:lvl1pPr>
              <a:defRPr/>
            </a:lvl1pPr>
          </a:lstStyle>
          <a:p>
            <a:pPr>
              <a:defRPr/>
            </a:pPr>
            <a:fld id="{6B551349-11C2-4EB1-B7C9-92194B1725A6}" type="slidenum">
              <a:rPr lang="en-US" altLang="en-US"/>
              <a:pPr>
                <a:defRPr/>
              </a:pPr>
              <a:t>‹#›</a:t>
            </a:fld>
            <a:endParaRPr lang="en-US" altLang="en-US" dirty="0"/>
          </a:p>
        </p:txBody>
      </p:sp>
    </p:spTree>
    <p:extLst>
      <p:ext uri="{BB962C8B-B14F-4D97-AF65-F5344CB8AC3E}">
        <p14:creationId xmlns:p14="http://schemas.microsoft.com/office/powerpoint/2010/main" val="3299530315"/>
      </p:ext>
    </p:extLst>
  </p:cSld>
  <p:clrMapOvr>
    <a:masterClrMapping/>
  </p:clrMapOvr>
  <p:transition advClick="0" advTm="3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DC1A93C-9374-7A77-2A8F-4B79CAE23A49}"/>
              </a:ext>
            </a:extLst>
          </p:cNvPr>
          <p:cNvSpPr>
            <a:spLocks noGrp="1" noChangeArrowheads="1"/>
          </p:cNvSpPr>
          <p:nvPr>
            <p:ph type="dt" sz="half" idx="10"/>
          </p:nvPr>
        </p:nvSpPr>
        <p:spPr/>
        <p:txBody>
          <a:bodyPr/>
          <a:lstStyle>
            <a:lvl1pPr>
              <a:defRPr/>
            </a:lvl1pPr>
          </a:lstStyle>
          <a:p>
            <a:pPr>
              <a:defRPr/>
            </a:pPr>
            <a:fld id="{94ED4A63-C848-4264-93A7-214170C0D4BF}" type="datetime1">
              <a:rPr lang="en-US" altLang="en-US"/>
              <a:pPr>
                <a:defRPr/>
              </a:pPr>
              <a:t>8/27/2024</a:t>
            </a:fld>
            <a:endParaRPr lang="en-US" altLang="en-US" dirty="0"/>
          </a:p>
        </p:txBody>
      </p:sp>
      <p:sp>
        <p:nvSpPr>
          <p:cNvPr id="3" name="Rectangle 5">
            <a:extLst>
              <a:ext uri="{FF2B5EF4-FFF2-40B4-BE49-F238E27FC236}">
                <a16:creationId xmlns:a16="http://schemas.microsoft.com/office/drawing/2014/main" id="{A1A435C1-D85A-2A5F-A541-8AE5F8151933}"/>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51FC0E1B-CF1C-03DE-8B4E-C9AB134B3030}"/>
              </a:ext>
            </a:extLst>
          </p:cNvPr>
          <p:cNvSpPr>
            <a:spLocks noGrp="1" noChangeArrowheads="1"/>
          </p:cNvSpPr>
          <p:nvPr>
            <p:ph type="sldNum" sz="quarter" idx="12"/>
          </p:nvPr>
        </p:nvSpPr>
        <p:spPr/>
        <p:txBody>
          <a:bodyPr/>
          <a:lstStyle>
            <a:lvl1pPr>
              <a:defRPr/>
            </a:lvl1pPr>
          </a:lstStyle>
          <a:p>
            <a:pPr>
              <a:defRPr/>
            </a:pPr>
            <a:fld id="{D5330A40-E402-4776-938D-2E77B56A26C1}" type="slidenum">
              <a:rPr lang="en-US" altLang="en-US"/>
              <a:pPr>
                <a:defRPr/>
              </a:pPr>
              <a:t>‹#›</a:t>
            </a:fld>
            <a:endParaRPr lang="en-US" altLang="en-US" dirty="0"/>
          </a:p>
        </p:txBody>
      </p:sp>
    </p:spTree>
    <p:extLst>
      <p:ext uri="{BB962C8B-B14F-4D97-AF65-F5344CB8AC3E}">
        <p14:creationId xmlns:p14="http://schemas.microsoft.com/office/powerpoint/2010/main" val="3761030328"/>
      </p:ext>
    </p:extLst>
  </p:cSld>
  <p:clrMapOvr>
    <a:masterClrMapping/>
  </p:clrMapOvr>
  <p:transition advClick="0" advTm="3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377825"/>
            <a:ext cx="3244850" cy="13208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76725" y="814388"/>
            <a:ext cx="5091113" cy="40227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2150" y="1698625"/>
            <a:ext cx="3244850" cy="3144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1">
            <a:extLst>
              <a:ext uri="{FF2B5EF4-FFF2-40B4-BE49-F238E27FC236}">
                <a16:creationId xmlns:a16="http://schemas.microsoft.com/office/drawing/2014/main" id="{CB52B9E2-872D-DB76-E6FB-BF477E3411D3}"/>
              </a:ext>
            </a:extLst>
          </p:cNvPr>
          <p:cNvSpPr>
            <a:spLocks noGrp="1" noChangeArrowheads="1"/>
          </p:cNvSpPr>
          <p:nvPr>
            <p:ph type="dt" sz="half" idx="10"/>
          </p:nvPr>
        </p:nvSpPr>
        <p:spPr/>
        <p:txBody>
          <a:bodyPr/>
          <a:lstStyle>
            <a:lvl1pPr>
              <a:defRPr/>
            </a:lvl1pPr>
          </a:lstStyle>
          <a:p>
            <a:pPr>
              <a:defRPr/>
            </a:pPr>
            <a:fld id="{0377A79D-E48A-4EB3-BBEC-36181F769B8E}" type="datetime1">
              <a:rPr lang="en-US" altLang="en-US"/>
              <a:pPr>
                <a:defRPr/>
              </a:pPr>
              <a:t>8/27/2024</a:t>
            </a:fld>
            <a:endParaRPr lang="en-US" altLang="en-US" dirty="0"/>
          </a:p>
        </p:txBody>
      </p:sp>
      <p:sp>
        <p:nvSpPr>
          <p:cNvPr id="6" name="Footer Placeholder 2">
            <a:extLst>
              <a:ext uri="{FF2B5EF4-FFF2-40B4-BE49-F238E27FC236}">
                <a16:creationId xmlns:a16="http://schemas.microsoft.com/office/drawing/2014/main" id="{02C415E3-5BBE-F7D7-41E8-F42F353AAC9D}"/>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BEA3DA87-F1C1-8EF8-0E27-3449D9F882CE}"/>
              </a:ext>
            </a:extLst>
          </p:cNvPr>
          <p:cNvSpPr>
            <a:spLocks noGrp="1" noChangeArrowheads="1"/>
          </p:cNvSpPr>
          <p:nvPr>
            <p:ph type="sldNum" sz="quarter" idx="12"/>
          </p:nvPr>
        </p:nvSpPr>
        <p:spPr/>
        <p:txBody>
          <a:bodyPr/>
          <a:lstStyle>
            <a:lvl1pPr>
              <a:defRPr/>
            </a:lvl1pPr>
          </a:lstStyle>
          <a:p>
            <a:pPr>
              <a:defRPr/>
            </a:pPr>
            <a:fld id="{9D6E852E-5B96-4ABB-B406-1774B07431CF}" type="slidenum">
              <a:rPr lang="en-US" altLang="en-US"/>
              <a:pPr>
                <a:defRPr/>
              </a:pPr>
              <a:t>‹#›</a:t>
            </a:fld>
            <a:endParaRPr lang="en-US" altLang="en-US" dirty="0"/>
          </a:p>
        </p:txBody>
      </p:sp>
    </p:spTree>
    <p:extLst>
      <p:ext uri="{BB962C8B-B14F-4D97-AF65-F5344CB8AC3E}">
        <p14:creationId xmlns:p14="http://schemas.microsoft.com/office/powerpoint/2010/main" val="3924431747"/>
      </p:ext>
    </p:extLst>
  </p:cSld>
  <p:clrMapOvr>
    <a:masterClrMapping/>
  </p:clrMapOvr>
  <p:transition advClick="0" advTm="3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377825"/>
            <a:ext cx="3244850" cy="13208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276725" y="814388"/>
            <a:ext cx="5091113" cy="40227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92150" y="1698625"/>
            <a:ext cx="3244850" cy="3144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1">
            <a:extLst>
              <a:ext uri="{FF2B5EF4-FFF2-40B4-BE49-F238E27FC236}">
                <a16:creationId xmlns:a16="http://schemas.microsoft.com/office/drawing/2014/main" id="{1D6F3B05-D2E5-EC23-ED20-D8B5CFE0F5BE}"/>
              </a:ext>
            </a:extLst>
          </p:cNvPr>
          <p:cNvSpPr>
            <a:spLocks noGrp="1" noChangeArrowheads="1"/>
          </p:cNvSpPr>
          <p:nvPr>
            <p:ph type="dt" sz="half" idx="10"/>
          </p:nvPr>
        </p:nvSpPr>
        <p:spPr/>
        <p:txBody>
          <a:bodyPr/>
          <a:lstStyle>
            <a:lvl1pPr>
              <a:defRPr/>
            </a:lvl1pPr>
          </a:lstStyle>
          <a:p>
            <a:pPr>
              <a:defRPr/>
            </a:pPr>
            <a:fld id="{05480B3C-6996-4780-847C-2E6460B71C63}" type="datetime1">
              <a:rPr lang="en-US" altLang="en-US"/>
              <a:pPr>
                <a:defRPr/>
              </a:pPr>
              <a:t>8/27/2024</a:t>
            </a:fld>
            <a:endParaRPr lang="en-US" altLang="en-US" dirty="0"/>
          </a:p>
        </p:txBody>
      </p:sp>
      <p:sp>
        <p:nvSpPr>
          <p:cNvPr id="6" name="Footer Placeholder 2">
            <a:extLst>
              <a:ext uri="{FF2B5EF4-FFF2-40B4-BE49-F238E27FC236}">
                <a16:creationId xmlns:a16="http://schemas.microsoft.com/office/drawing/2014/main" id="{A14557FA-6112-548C-8A03-50C2BBB526A8}"/>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61B6F1E1-9A39-6609-26A2-C9E4C4A8F199}"/>
              </a:ext>
            </a:extLst>
          </p:cNvPr>
          <p:cNvSpPr>
            <a:spLocks noGrp="1" noChangeArrowheads="1"/>
          </p:cNvSpPr>
          <p:nvPr>
            <p:ph type="sldNum" sz="quarter" idx="12"/>
          </p:nvPr>
        </p:nvSpPr>
        <p:spPr/>
        <p:txBody>
          <a:bodyPr/>
          <a:lstStyle>
            <a:lvl1pPr>
              <a:defRPr/>
            </a:lvl1pPr>
          </a:lstStyle>
          <a:p>
            <a:pPr>
              <a:defRPr/>
            </a:pPr>
            <a:fld id="{C8FEC997-CBAF-49F4-825F-273CAE3F2F2F}" type="slidenum">
              <a:rPr lang="en-US" altLang="en-US"/>
              <a:pPr>
                <a:defRPr/>
              </a:pPr>
              <a:t>‹#›</a:t>
            </a:fld>
            <a:endParaRPr lang="en-US" altLang="en-US" dirty="0"/>
          </a:p>
        </p:txBody>
      </p:sp>
    </p:spTree>
    <p:extLst>
      <p:ext uri="{BB962C8B-B14F-4D97-AF65-F5344CB8AC3E}">
        <p14:creationId xmlns:p14="http://schemas.microsoft.com/office/powerpoint/2010/main" val="3075812983"/>
      </p:ext>
    </p:extLst>
  </p:cSld>
  <p:clrMapOvr>
    <a:masterClrMapping/>
  </p:clrMapOvr>
  <p:transition advClick="0" advTm="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E0F147B-0278-1A6E-683E-522C0F3A6DD4}"/>
              </a:ext>
            </a:extLst>
          </p:cNvPr>
          <p:cNvSpPr>
            <a:spLocks noGrp="1" noChangeArrowheads="1"/>
          </p:cNvSpPr>
          <p:nvPr>
            <p:ph type="title"/>
          </p:nvPr>
        </p:nvSpPr>
        <p:spPr bwMode="auto">
          <a:xfrm>
            <a:off x="501650" y="227013"/>
            <a:ext cx="90551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738" tIns="38369" rIns="76738" bIns="38369"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75223BE-7E03-DE3D-4BDF-4EC073886185}"/>
              </a:ext>
            </a:extLst>
          </p:cNvPr>
          <p:cNvSpPr>
            <a:spLocks noGrp="1" noChangeArrowheads="1"/>
          </p:cNvSpPr>
          <p:nvPr>
            <p:ph type="body" idx="1"/>
          </p:nvPr>
        </p:nvSpPr>
        <p:spPr bwMode="auto">
          <a:xfrm>
            <a:off x="501650" y="1320800"/>
            <a:ext cx="9055100" cy="373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738" tIns="38369" rIns="76738" bIns="3836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2C3C746-5ACF-DC3E-BA71-34C416FDCBD5}"/>
              </a:ext>
            </a:extLst>
          </p:cNvPr>
          <p:cNvSpPr>
            <a:spLocks noGrp="1" noChangeArrowheads="1"/>
          </p:cNvSpPr>
          <p:nvPr>
            <p:ph type="dt" sz="half" idx="2"/>
          </p:nvPr>
        </p:nvSpPr>
        <p:spPr bwMode="auto">
          <a:xfrm>
            <a:off x="501650" y="5154613"/>
            <a:ext cx="2347913"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defTabSz="768350" eaLnBrk="1" hangingPunct="1">
              <a:spcBef>
                <a:spcPct val="0"/>
              </a:spcBef>
              <a:defRPr sz="1200">
                <a:latin typeface="+mn-lt"/>
              </a:defRPr>
            </a:lvl1pPr>
          </a:lstStyle>
          <a:p>
            <a:pPr>
              <a:defRPr/>
            </a:pPr>
            <a:fld id="{F89C1835-E5B4-4675-8DAF-6B151618971D}" type="datetime1">
              <a:rPr lang="en-US" altLang="en-US"/>
              <a:pPr>
                <a:defRPr/>
              </a:pPr>
              <a:t>8/27/2024</a:t>
            </a:fld>
            <a:endParaRPr lang="en-US" altLang="en-US" dirty="0"/>
          </a:p>
        </p:txBody>
      </p:sp>
      <p:sp>
        <p:nvSpPr>
          <p:cNvPr id="1029" name="Rectangle 5">
            <a:extLst>
              <a:ext uri="{FF2B5EF4-FFF2-40B4-BE49-F238E27FC236}">
                <a16:creationId xmlns:a16="http://schemas.microsoft.com/office/drawing/2014/main" id="{DC723D54-ABD8-F0B9-2D6C-9862513B45C9}"/>
              </a:ext>
            </a:extLst>
          </p:cNvPr>
          <p:cNvSpPr>
            <a:spLocks noGrp="1" noChangeArrowheads="1"/>
          </p:cNvSpPr>
          <p:nvPr>
            <p:ph type="ftr" sz="quarter" idx="3"/>
          </p:nvPr>
        </p:nvSpPr>
        <p:spPr bwMode="auto">
          <a:xfrm>
            <a:off x="3436938" y="5154613"/>
            <a:ext cx="3184525"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algn="ctr" defTabSz="768350" eaLnBrk="1" hangingPunct="1">
              <a:spcBef>
                <a:spcPct val="0"/>
              </a:spcBef>
              <a:defRPr sz="1200">
                <a:latin typeface="+mn-lt"/>
              </a:defRPr>
            </a:lvl1pPr>
          </a:lstStyle>
          <a:p>
            <a:pPr>
              <a:defRPr/>
            </a:pPr>
            <a:endParaRPr lang="en-US" altLang="en-US"/>
          </a:p>
        </p:txBody>
      </p:sp>
      <p:sp>
        <p:nvSpPr>
          <p:cNvPr id="1030" name="Rectangle 6">
            <a:extLst>
              <a:ext uri="{FF2B5EF4-FFF2-40B4-BE49-F238E27FC236}">
                <a16:creationId xmlns:a16="http://schemas.microsoft.com/office/drawing/2014/main" id="{EF6C7B06-2770-B90A-5D69-54ACAB013CD0}"/>
              </a:ext>
            </a:extLst>
          </p:cNvPr>
          <p:cNvSpPr>
            <a:spLocks noGrp="1" noChangeArrowheads="1"/>
          </p:cNvSpPr>
          <p:nvPr>
            <p:ph type="sldNum" sz="quarter" idx="4"/>
          </p:nvPr>
        </p:nvSpPr>
        <p:spPr bwMode="auto">
          <a:xfrm>
            <a:off x="7208838" y="5154613"/>
            <a:ext cx="2347912"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algn="r" defTabSz="768350" eaLnBrk="1" hangingPunct="1">
              <a:spcBef>
                <a:spcPct val="0"/>
              </a:spcBef>
              <a:defRPr sz="1200">
                <a:latin typeface="+mn-lt"/>
              </a:defRPr>
            </a:lvl1pPr>
          </a:lstStyle>
          <a:p>
            <a:pPr>
              <a:defRPr/>
            </a:pPr>
            <a:fld id="{4DD5A6C2-E1B8-489F-84ED-020F672D823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5233" r:id="rId1"/>
    <p:sldLayoutId id="2147485234" r:id="rId2"/>
    <p:sldLayoutId id="2147485235" r:id="rId3"/>
    <p:sldLayoutId id="2147485236" r:id="rId4"/>
    <p:sldLayoutId id="2147485237" r:id="rId5"/>
    <p:sldLayoutId id="2147485238" r:id="rId6"/>
    <p:sldLayoutId id="2147485239" r:id="rId7"/>
    <p:sldLayoutId id="2147485240" r:id="rId8"/>
    <p:sldLayoutId id="2147485241" r:id="rId9"/>
    <p:sldLayoutId id="2147485242" r:id="rId10"/>
    <p:sldLayoutId id="2147485243" r:id="rId11"/>
  </p:sldLayoutIdLst>
  <p:transition advClick="0" advTm="3000"/>
  <p:txStyles>
    <p:titleStyle>
      <a:lvl1pPr algn="ctr" defTabSz="768350" rtl="0" eaLnBrk="0" fontAlgn="base" hangingPunct="0">
        <a:spcBef>
          <a:spcPct val="0"/>
        </a:spcBef>
        <a:spcAft>
          <a:spcPct val="0"/>
        </a:spcAft>
        <a:defRPr sz="3700" kern="1200">
          <a:solidFill>
            <a:schemeClr val="tx2"/>
          </a:solidFill>
          <a:latin typeface="+mj-lt"/>
          <a:ea typeface="+mj-ea"/>
          <a:cs typeface="+mj-cs"/>
        </a:defRPr>
      </a:lvl1pPr>
      <a:lvl2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2pPr>
      <a:lvl3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3pPr>
      <a:lvl4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4pPr>
      <a:lvl5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5pPr>
      <a:lvl6pPr marL="4572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6pPr>
      <a:lvl7pPr marL="9144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7pPr>
      <a:lvl8pPr marL="13716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8pPr>
      <a:lvl9pPr marL="18288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9pPr>
    </p:titleStyle>
    <p:bodyStyle>
      <a:lvl1pPr marL="288925" indent="-288925" algn="l" defTabSz="768350" rtl="0" eaLnBrk="0" fontAlgn="base" hangingPunct="0">
        <a:spcBef>
          <a:spcPct val="20000"/>
        </a:spcBef>
        <a:spcAft>
          <a:spcPct val="0"/>
        </a:spcAft>
        <a:buChar char="•"/>
        <a:defRPr sz="2700" kern="1200">
          <a:solidFill>
            <a:schemeClr val="tx1"/>
          </a:solidFill>
          <a:latin typeface="+mn-lt"/>
          <a:ea typeface="+mn-ea"/>
          <a:cs typeface="+mn-cs"/>
        </a:defRPr>
      </a:lvl1pPr>
      <a:lvl2pPr marL="622300" indent="-238125" algn="l" defTabSz="768350" rtl="0" eaLnBrk="0" fontAlgn="base" hangingPunct="0">
        <a:spcBef>
          <a:spcPct val="20000"/>
        </a:spcBef>
        <a:spcAft>
          <a:spcPct val="0"/>
        </a:spcAft>
        <a:buChar char="–"/>
        <a:defRPr sz="2300" kern="1200">
          <a:solidFill>
            <a:schemeClr val="tx1"/>
          </a:solidFill>
          <a:latin typeface="+mn-lt"/>
          <a:ea typeface="+mn-ea"/>
          <a:cs typeface="+mn-cs"/>
        </a:defRPr>
      </a:lvl2pPr>
      <a:lvl3pPr marL="958850" indent="-190500" algn="l" defTabSz="768350" rtl="0" eaLnBrk="0" fontAlgn="base" hangingPunct="0">
        <a:spcBef>
          <a:spcPct val="20000"/>
        </a:spcBef>
        <a:spcAft>
          <a:spcPct val="0"/>
        </a:spcAft>
        <a:buChar char="•"/>
        <a:defRPr sz="2000" kern="1200">
          <a:solidFill>
            <a:schemeClr val="tx1"/>
          </a:solidFill>
          <a:latin typeface="+mn-lt"/>
          <a:ea typeface="+mn-ea"/>
          <a:cs typeface="+mn-cs"/>
        </a:defRPr>
      </a:lvl3pPr>
      <a:lvl4pPr marL="1343025" indent="-192088" algn="l" defTabSz="768350" rtl="0" eaLnBrk="0" fontAlgn="base" hangingPunct="0">
        <a:spcBef>
          <a:spcPct val="20000"/>
        </a:spcBef>
        <a:spcAft>
          <a:spcPct val="0"/>
        </a:spcAft>
        <a:buChar char="–"/>
        <a:defRPr sz="1700" kern="1200">
          <a:solidFill>
            <a:schemeClr val="tx1"/>
          </a:solidFill>
          <a:latin typeface="+mn-lt"/>
          <a:ea typeface="+mn-ea"/>
          <a:cs typeface="+mn-cs"/>
        </a:defRPr>
      </a:lvl4pPr>
      <a:lvl5pPr marL="1727200" indent="-192088" algn="l" defTabSz="768350" rtl="0" eaLnBrk="0" fontAlgn="base" hangingPunct="0">
        <a:spcBef>
          <a:spcPct val="20000"/>
        </a:spcBef>
        <a:spcAft>
          <a:spcPct val="0"/>
        </a:spcAft>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ussowingseed.or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mbrock@americanbibl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ussowingseed.org/" TargetMode="External"/><Relationship Id="rId2" Type="http://schemas.openxmlformats.org/officeDocument/2006/relationships/hyperlink" Target="http://www.cloud4chris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cloud4christ.or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3">
            <a:extLst>
              <a:ext uri="{FF2B5EF4-FFF2-40B4-BE49-F238E27FC236}">
                <a16:creationId xmlns:a16="http://schemas.microsoft.com/office/drawing/2014/main" id="{411C3399-8E4F-C6AF-74AE-BDD087923A9E}"/>
              </a:ext>
            </a:extLst>
          </p:cNvPr>
          <p:cNvSpPr txBox="1">
            <a:spLocks noChangeArrowheads="1"/>
          </p:cNvSpPr>
          <p:nvPr/>
        </p:nvSpPr>
        <p:spPr bwMode="auto">
          <a:xfrm>
            <a:off x="381000" y="78354"/>
            <a:ext cx="92964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
        <p:nvSpPr>
          <p:cNvPr id="2" name="Text Box 16">
            <a:extLst>
              <a:ext uri="{FF2B5EF4-FFF2-40B4-BE49-F238E27FC236}">
                <a16:creationId xmlns:a16="http://schemas.microsoft.com/office/drawing/2014/main" id="{12A11964-0B63-BD1F-60C2-3ABCC688EB7D}"/>
              </a:ext>
            </a:extLst>
          </p:cNvPr>
          <p:cNvSpPr txBox="1">
            <a:spLocks noChangeArrowheads="1"/>
          </p:cNvSpPr>
          <p:nvPr/>
        </p:nvSpPr>
        <p:spPr bwMode="auto">
          <a:xfrm>
            <a:off x="8839200" y="4916488"/>
            <a:ext cx="4572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Cooper Black" panose="0208090404030B020404" pitchFamily="18" charset="0"/>
              </a:rPr>
              <a:t>1</a:t>
            </a:r>
          </a:p>
        </p:txBody>
      </p:sp>
      <p:sp>
        <p:nvSpPr>
          <p:cNvPr id="3" name="Text Box 13">
            <a:extLst>
              <a:ext uri="{FF2B5EF4-FFF2-40B4-BE49-F238E27FC236}">
                <a16:creationId xmlns:a16="http://schemas.microsoft.com/office/drawing/2014/main" id="{CF0DAFDE-1E7C-D3AF-F0F8-714FA0DA73E8}"/>
              </a:ext>
            </a:extLst>
          </p:cNvPr>
          <p:cNvSpPr txBox="1">
            <a:spLocks noChangeArrowheads="1"/>
          </p:cNvSpPr>
          <p:nvPr/>
        </p:nvSpPr>
        <p:spPr bwMode="auto">
          <a:xfrm>
            <a:off x="8350250" y="391319"/>
            <a:ext cx="793750" cy="28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400" dirty="0">
                <a:latin typeface="Cooper Black" panose="0208090404030B020404" pitchFamily="18" charset="0"/>
              </a:rPr>
              <a:t>8-27-24</a:t>
            </a:r>
          </a:p>
        </p:txBody>
      </p:sp>
      <p:sp>
        <p:nvSpPr>
          <p:cNvPr id="4" name="Text Box 5">
            <a:extLst>
              <a:ext uri="{FF2B5EF4-FFF2-40B4-BE49-F238E27FC236}">
                <a16:creationId xmlns:a16="http://schemas.microsoft.com/office/drawing/2014/main" id="{1E8CC70B-5F4E-1D67-ED09-D7ABD4F17CAC}"/>
              </a:ext>
            </a:extLst>
          </p:cNvPr>
          <p:cNvSpPr txBox="1">
            <a:spLocks noChangeArrowheads="1"/>
          </p:cNvSpPr>
          <p:nvPr/>
        </p:nvSpPr>
        <p:spPr bwMode="auto">
          <a:xfrm>
            <a:off x="1324734" y="3975274"/>
            <a:ext cx="7288696" cy="508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879" tIns="32939" rIns="65879" bIns="32939">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0"/>
              </a:spcBef>
              <a:buFontTx/>
              <a:buNone/>
            </a:pPr>
            <a:r>
              <a:rPr lang="en-US" altLang="en-US" sz="957">
                <a:latin typeface="Cooper Black" panose="0208090404030B020404" pitchFamily="18" charset="0"/>
              </a:rPr>
              <a:t>Cloud4Christ Church Inside and Outside the Walls Ministries; National Movement Ministries; World -Wide Support Ministries; Cloud4Christ.org Tools Development and Information Technology Support; Missions &amp; Small Church Cloud Management and IT Infrastructure; and B4EE (Bibles 4 Everyone Everywhere Ministries</a:t>
            </a:r>
          </a:p>
        </p:txBody>
      </p:sp>
      <p:pic>
        <p:nvPicPr>
          <p:cNvPr id="5" name="Picture 4">
            <a:extLst>
              <a:ext uri="{FF2B5EF4-FFF2-40B4-BE49-F238E27FC236}">
                <a16:creationId xmlns:a16="http://schemas.microsoft.com/office/drawing/2014/main" id="{6ECBA487-6D07-C3F5-0BF4-82D4E20370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55936"/>
            <a:ext cx="8801100" cy="3750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a:extLst>
              <a:ext uri="{FF2B5EF4-FFF2-40B4-BE49-F238E27FC236}">
                <a16:creationId xmlns:a16="http://schemas.microsoft.com/office/drawing/2014/main" id="{55E8B743-8765-BAFE-B10F-365EFD3D310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8311"/>
          <a:stretch>
            <a:fillRect/>
          </a:stretch>
        </p:blipFill>
        <p:spPr bwMode="auto">
          <a:xfrm>
            <a:off x="811212" y="884238"/>
            <a:ext cx="234632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pe01561_">
            <a:extLst>
              <a:ext uri="{FF2B5EF4-FFF2-40B4-BE49-F238E27FC236}">
                <a16:creationId xmlns:a16="http://schemas.microsoft.com/office/drawing/2014/main" id="{0A5DC33D-4BF3-2D40-3CCC-870C5C2505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1937" y="3225800"/>
            <a:ext cx="2233613"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4D2B1E01-8C64-DB1A-D31F-34A1470D36BA}"/>
              </a:ext>
            </a:extLst>
          </p:cNvPr>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593012" y="3279775"/>
            <a:ext cx="1873250" cy="103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11">
            <a:extLst>
              <a:ext uri="{FF2B5EF4-FFF2-40B4-BE49-F238E27FC236}">
                <a16:creationId xmlns:a16="http://schemas.microsoft.com/office/drawing/2014/main" id="{771C3CDC-4D38-C8B6-B8DB-494B89C33F97}"/>
              </a:ext>
            </a:extLst>
          </p:cNvPr>
          <p:cNvSpPr txBox="1">
            <a:spLocks noChangeArrowheads="1"/>
          </p:cNvSpPr>
          <p:nvPr/>
        </p:nvSpPr>
        <p:spPr bwMode="auto">
          <a:xfrm>
            <a:off x="1949450" y="1573213"/>
            <a:ext cx="1371600"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eaLnBrk="1" hangingPunct="1">
              <a:spcBef>
                <a:spcPct val="50000"/>
              </a:spcBef>
              <a:buFontTx/>
              <a:buNone/>
            </a:pPr>
            <a:r>
              <a:rPr lang="en-US" altLang="en-US" sz="1200" i="0" u="none">
                <a:latin typeface="Cooper Black" panose="0208090404030B020404" pitchFamily="18" charset="0"/>
              </a:rPr>
              <a:t>Any Place</a:t>
            </a:r>
          </a:p>
        </p:txBody>
      </p:sp>
      <p:sp>
        <p:nvSpPr>
          <p:cNvPr id="10" name="Text Box 12">
            <a:extLst>
              <a:ext uri="{FF2B5EF4-FFF2-40B4-BE49-F238E27FC236}">
                <a16:creationId xmlns:a16="http://schemas.microsoft.com/office/drawing/2014/main" id="{B648B5E3-6050-9108-6B4B-ADE24F492243}"/>
              </a:ext>
            </a:extLst>
          </p:cNvPr>
          <p:cNvSpPr txBox="1">
            <a:spLocks noChangeArrowheads="1"/>
          </p:cNvSpPr>
          <p:nvPr/>
        </p:nvSpPr>
        <p:spPr bwMode="auto">
          <a:xfrm>
            <a:off x="3511550" y="2855913"/>
            <a:ext cx="1374775"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eaLnBrk="1" hangingPunct="1">
              <a:spcBef>
                <a:spcPct val="50000"/>
              </a:spcBef>
              <a:buFontTx/>
              <a:buNone/>
            </a:pPr>
            <a:r>
              <a:rPr lang="en-US" altLang="en-US" sz="1200" i="0" u="none">
                <a:latin typeface="Cooper Black" panose="0208090404030B020404" pitchFamily="18" charset="0"/>
              </a:rPr>
              <a:t>Anywhere</a:t>
            </a:r>
          </a:p>
        </p:txBody>
      </p:sp>
      <p:sp>
        <p:nvSpPr>
          <p:cNvPr id="11" name="Text Box 13">
            <a:extLst>
              <a:ext uri="{FF2B5EF4-FFF2-40B4-BE49-F238E27FC236}">
                <a16:creationId xmlns:a16="http://schemas.microsoft.com/office/drawing/2014/main" id="{C7E1B446-B9CC-7AE5-7FE3-3735026C5EF3}"/>
              </a:ext>
            </a:extLst>
          </p:cNvPr>
          <p:cNvSpPr txBox="1">
            <a:spLocks noChangeArrowheads="1"/>
          </p:cNvSpPr>
          <p:nvPr/>
        </p:nvSpPr>
        <p:spPr bwMode="auto">
          <a:xfrm>
            <a:off x="5429250" y="3328988"/>
            <a:ext cx="1522412"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50000"/>
              </a:spcBef>
              <a:buFontTx/>
              <a:buNone/>
            </a:pPr>
            <a:r>
              <a:rPr lang="en-US" altLang="en-US" sz="1200" i="0" u="none">
                <a:latin typeface="Cooper Black" panose="0208090404030B020404" pitchFamily="18" charset="0"/>
              </a:rPr>
              <a:t>Any Device</a:t>
            </a:r>
          </a:p>
        </p:txBody>
      </p:sp>
      <p:sp>
        <p:nvSpPr>
          <p:cNvPr id="12" name="Text Box 14">
            <a:extLst>
              <a:ext uri="{FF2B5EF4-FFF2-40B4-BE49-F238E27FC236}">
                <a16:creationId xmlns:a16="http://schemas.microsoft.com/office/drawing/2014/main" id="{C791F77E-EDE7-0740-D1E6-482BC2E1C12F}"/>
              </a:ext>
            </a:extLst>
          </p:cNvPr>
          <p:cNvSpPr txBox="1">
            <a:spLocks noChangeArrowheads="1"/>
          </p:cNvSpPr>
          <p:nvPr/>
        </p:nvSpPr>
        <p:spPr bwMode="auto">
          <a:xfrm>
            <a:off x="7693025" y="2847975"/>
            <a:ext cx="1576387" cy="25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0"/>
              </a:spcBef>
              <a:buFontTx/>
              <a:buNone/>
            </a:pPr>
            <a:r>
              <a:rPr lang="en-US" altLang="en-US" sz="1200" i="0" u="none">
                <a:latin typeface="Cooper Black" panose="0208090404030B020404" pitchFamily="18" charset="0"/>
              </a:rPr>
              <a:t>Dallas CLOUD</a:t>
            </a:r>
            <a:endParaRPr lang="en-US" altLang="en-US" sz="2000" i="0" u="none">
              <a:latin typeface="Cooper Black" panose="0208090404030B020404" pitchFamily="18" charset="0"/>
            </a:endParaRPr>
          </a:p>
        </p:txBody>
      </p:sp>
      <p:pic>
        <p:nvPicPr>
          <p:cNvPr id="13" name="Picture 12">
            <a:extLst>
              <a:ext uri="{FF2B5EF4-FFF2-40B4-BE49-F238E27FC236}">
                <a16:creationId xmlns:a16="http://schemas.microsoft.com/office/drawing/2014/main" id="{0DE4BCF6-D4F5-EFBF-8F9F-86FAB749EED3}"/>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000625" y="3605213"/>
            <a:ext cx="2668587"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1">
            <a:extLst>
              <a:ext uri="{FF2B5EF4-FFF2-40B4-BE49-F238E27FC236}">
                <a16:creationId xmlns:a16="http://schemas.microsoft.com/office/drawing/2014/main" id="{206F1F7A-6034-6458-2056-8D1995AFE7FE}"/>
              </a:ext>
            </a:extLst>
          </p:cNvPr>
          <p:cNvSpPr txBox="1">
            <a:spLocks noChangeArrowheads="1"/>
          </p:cNvSpPr>
          <p:nvPr/>
        </p:nvSpPr>
        <p:spPr bwMode="auto">
          <a:xfrm>
            <a:off x="3402012" y="1195388"/>
            <a:ext cx="335280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50000"/>
              </a:spcBef>
              <a:buFontTx/>
              <a:buNone/>
            </a:pPr>
            <a:r>
              <a:rPr lang="en-US" altLang="en-US" sz="1800" i="0" u="none">
                <a:solidFill>
                  <a:srgbClr val="FF0000"/>
                </a:solidFill>
                <a:latin typeface="Cooper Black" panose="0208090404030B020404" pitchFamily="18" charset="0"/>
              </a:rPr>
              <a:t>Storybook©</a:t>
            </a:r>
          </a:p>
        </p:txBody>
      </p:sp>
      <p:sp>
        <p:nvSpPr>
          <p:cNvPr id="15" name="Text Box 13">
            <a:extLst>
              <a:ext uri="{FF2B5EF4-FFF2-40B4-BE49-F238E27FC236}">
                <a16:creationId xmlns:a16="http://schemas.microsoft.com/office/drawing/2014/main" id="{9E140563-E5E7-07C1-80F3-404BD3448215}"/>
              </a:ext>
            </a:extLst>
          </p:cNvPr>
          <p:cNvSpPr txBox="1">
            <a:spLocks noChangeArrowheads="1"/>
          </p:cNvSpPr>
          <p:nvPr/>
        </p:nvSpPr>
        <p:spPr bwMode="auto">
          <a:xfrm>
            <a:off x="7669212" y="2643188"/>
            <a:ext cx="1522413"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50000"/>
              </a:spcBef>
              <a:buFontTx/>
              <a:buNone/>
            </a:pPr>
            <a:r>
              <a:rPr lang="en-US" altLang="en-US" sz="1200" i="0" u="none">
                <a:latin typeface="Cooper Black" panose="0208090404030B020404" pitchFamily="18" charset="0"/>
              </a:rPr>
              <a:t>Any Time</a:t>
            </a:r>
          </a:p>
        </p:txBody>
      </p:sp>
      <p:sp>
        <p:nvSpPr>
          <p:cNvPr id="16" name="Text Box 5">
            <a:extLst>
              <a:ext uri="{FF2B5EF4-FFF2-40B4-BE49-F238E27FC236}">
                <a16:creationId xmlns:a16="http://schemas.microsoft.com/office/drawing/2014/main" id="{2A4E86CD-A89B-FD0F-ABDF-40AC0989579E}"/>
              </a:ext>
            </a:extLst>
          </p:cNvPr>
          <p:cNvSpPr txBox="1">
            <a:spLocks noChangeArrowheads="1"/>
          </p:cNvSpPr>
          <p:nvPr/>
        </p:nvSpPr>
        <p:spPr bwMode="auto">
          <a:xfrm>
            <a:off x="914400" y="4506913"/>
            <a:ext cx="762000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0"/>
              </a:spcBef>
              <a:buFontTx/>
              <a:buNone/>
            </a:pPr>
            <a:r>
              <a:rPr lang="en-US" altLang="en-US" sz="1000" b="1">
                <a:latin typeface="Cooper Black" panose="0208090404030B020404" pitchFamily="18" charset="0"/>
              </a:rPr>
              <a:t>Cloud4Christ Church Inside and Outside the Walls Ministries; National Movement Ministries; World -Wide Support Ministries; Cloud4Christ.org Tools Development and Information Technology Support; Missions &amp; Small Church Cloud Management and IT Infrastructure; and B4EE (Bibles 4 Everyone Everywhere Ministries</a:t>
            </a:r>
            <a:endParaRPr lang="en-US" altLang="en-US" sz="1000">
              <a:latin typeface="Cooper Black" panose="0208090404030B0204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a:extLst>
              <a:ext uri="{FF2B5EF4-FFF2-40B4-BE49-F238E27FC236}">
                <a16:creationId xmlns:a16="http://schemas.microsoft.com/office/drawing/2014/main" id="{DB887E2E-DAD5-1A6E-AFD6-DCE4D2359D4F}"/>
              </a:ext>
            </a:extLst>
          </p:cNvPr>
          <p:cNvSpPr txBox="1">
            <a:spLocks noChangeArrowheads="1"/>
          </p:cNvSpPr>
          <p:nvPr/>
        </p:nvSpPr>
        <p:spPr bwMode="auto">
          <a:xfrm>
            <a:off x="9067800" y="5040313"/>
            <a:ext cx="457200" cy="2825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10</a:t>
            </a:r>
          </a:p>
        </p:txBody>
      </p:sp>
      <p:sp>
        <p:nvSpPr>
          <p:cNvPr id="24579" name="Text Box 3">
            <a:extLst>
              <a:ext uri="{FF2B5EF4-FFF2-40B4-BE49-F238E27FC236}">
                <a16:creationId xmlns:a16="http://schemas.microsoft.com/office/drawing/2014/main" id="{E8456DF4-A9DB-D26F-3FA6-EBB426E55C9F}"/>
              </a:ext>
            </a:extLst>
          </p:cNvPr>
          <p:cNvSpPr txBox="1">
            <a:spLocks noChangeArrowheads="1"/>
          </p:cNvSpPr>
          <p:nvPr/>
        </p:nvSpPr>
        <p:spPr bwMode="auto">
          <a:xfrm>
            <a:off x="609600" y="1001713"/>
            <a:ext cx="8840788" cy="399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700" dirty="0">
                <a:latin typeface="Cooper Black" panose="0208090404030B020404" pitchFamily="18" charset="0"/>
              </a:rPr>
              <a:t>Organization Needs </a:t>
            </a:r>
          </a:p>
          <a:p>
            <a:pPr eaLnBrk="1" hangingPunct="1">
              <a:spcBef>
                <a:spcPct val="50000"/>
              </a:spcBef>
              <a:buFontTx/>
              <a:buNone/>
            </a:pPr>
            <a:r>
              <a:rPr lang="en-US" altLang="en-US" sz="1700" dirty="0">
                <a:latin typeface="Cooper Black" panose="0208090404030B020404" pitchFamily="18" charset="0"/>
              </a:rPr>
              <a:t>	1. App Administrator– Manage this App, and select group workers</a:t>
            </a:r>
          </a:p>
          <a:p>
            <a:pPr eaLnBrk="1" hangingPunct="1">
              <a:spcBef>
                <a:spcPct val="50000"/>
              </a:spcBef>
              <a:buFontTx/>
              <a:buNone/>
            </a:pPr>
            <a:r>
              <a:rPr lang="en-US" altLang="en-US" sz="1700" dirty="0">
                <a:latin typeface="Cooper Black" panose="0208090404030B020404" pitchFamily="18" charset="0"/>
              </a:rPr>
              <a:t>	2. Prayer Support Group Leader – Meet periodically, know prayer 	needs, provide and receive feedback. </a:t>
            </a:r>
          </a:p>
          <a:p>
            <a:pPr eaLnBrk="1" hangingPunct="1">
              <a:spcBef>
                <a:spcPct val="50000"/>
              </a:spcBef>
              <a:buFontTx/>
              <a:buNone/>
            </a:pPr>
            <a:r>
              <a:rPr lang="en-US" altLang="en-US" sz="1700" dirty="0">
                <a:latin typeface="Cooper Black" panose="0208090404030B020404" pitchFamily="18" charset="0"/>
              </a:rPr>
              <a:t>	3. Conduct fund raisers - Include American Bible Society, Gideons, etc. for 	their Bible distribution Activities</a:t>
            </a:r>
          </a:p>
          <a:p>
            <a:pPr eaLnBrk="1" hangingPunct="1">
              <a:spcBef>
                <a:spcPct val="50000"/>
              </a:spcBef>
              <a:buFontTx/>
              <a:buNone/>
            </a:pPr>
            <a:r>
              <a:rPr lang="en-US" altLang="en-US" sz="1700" dirty="0">
                <a:latin typeface="Cooper Black" panose="0208090404030B020404" pitchFamily="18" charset="0"/>
              </a:rPr>
              <a:t>	4. Sunday School  Class(es) –Deliver </a:t>
            </a:r>
            <a:r>
              <a:rPr lang="en-US" altLang="en-US" sz="1700" dirty="0" err="1">
                <a:latin typeface="Cooper Black" panose="0208090404030B020404" pitchFamily="18" charset="0"/>
              </a:rPr>
              <a:t>Zonderkitz</a:t>
            </a:r>
            <a:r>
              <a:rPr lang="en-US" altLang="en-US" sz="1700" dirty="0">
                <a:latin typeface="Cooper Black" panose="0208090404030B020404" pitchFamily="18" charset="0"/>
              </a:rPr>
              <a:t>© Picture Bibles for KG 	thru 6th Grades </a:t>
            </a:r>
          </a:p>
          <a:p>
            <a:pPr eaLnBrk="1" hangingPunct="1">
              <a:spcBef>
                <a:spcPct val="50000"/>
              </a:spcBef>
              <a:buFontTx/>
              <a:buNone/>
            </a:pPr>
            <a:r>
              <a:rPr lang="en-US" altLang="en-US" sz="1700" dirty="0">
                <a:latin typeface="Cooper Black" panose="0208090404030B020404" pitchFamily="18" charset="0"/>
              </a:rPr>
              <a:t>	5. Other Church Children Organization Bible distributors such as 	Wednesday Activity Leaders </a:t>
            </a:r>
          </a:p>
          <a:p>
            <a:pPr eaLnBrk="1" hangingPunct="1">
              <a:spcBef>
                <a:spcPct val="50000"/>
              </a:spcBef>
              <a:buFontTx/>
              <a:buNone/>
            </a:pPr>
            <a:r>
              <a:rPr lang="en-US" altLang="en-US" sz="1700" dirty="0">
                <a:latin typeface="Cooper Black" panose="0208090404030B020404" pitchFamily="18" charset="0"/>
              </a:rPr>
              <a:t>	6. Door Greeters to provide a free </a:t>
            </a:r>
            <a:r>
              <a:rPr lang="en-US" altLang="en-US" sz="1700" dirty="0" err="1">
                <a:latin typeface="Cooper Black" panose="0208090404030B020404" pitchFamily="18" charset="0"/>
              </a:rPr>
              <a:t>Zonderkitz</a:t>
            </a:r>
            <a:r>
              <a:rPr lang="en-US" altLang="en-US" sz="1700" dirty="0">
                <a:latin typeface="Cooper Black" panose="0208090404030B020404" pitchFamily="18" charset="0"/>
              </a:rPr>
              <a:t>© Children’s Picture Bible to   	each KG-6</a:t>
            </a:r>
            <a:r>
              <a:rPr lang="en-US" altLang="en-US" sz="1700" baseline="30000" dirty="0">
                <a:latin typeface="Cooper Black" panose="0208090404030B020404" pitchFamily="18" charset="0"/>
              </a:rPr>
              <a:t>th</a:t>
            </a:r>
            <a:r>
              <a:rPr lang="en-US" altLang="en-US" sz="1700" dirty="0">
                <a:latin typeface="Cooper Black" panose="0208090404030B020404" pitchFamily="18" charset="0"/>
              </a:rPr>
              <a:t>  </a:t>
            </a:r>
            <a:r>
              <a:rPr lang="en-US" altLang="en-US" sz="1700" i="1" dirty="0">
                <a:latin typeface="Cooper Black" panose="0208090404030B020404" pitchFamily="18" charset="0"/>
              </a:rPr>
              <a:t>graders </a:t>
            </a:r>
            <a:r>
              <a:rPr lang="en-US" altLang="en-US" sz="1700" dirty="0">
                <a:latin typeface="Cooper Black" panose="0208090404030B020404" pitchFamily="18" charset="0"/>
              </a:rPr>
              <a:t>as they visit the Church for the first time.</a:t>
            </a:r>
          </a:p>
        </p:txBody>
      </p:sp>
      <p:sp>
        <p:nvSpPr>
          <p:cNvPr id="24580" name="Text Box 53">
            <a:extLst>
              <a:ext uri="{FF2B5EF4-FFF2-40B4-BE49-F238E27FC236}">
                <a16:creationId xmlns:a16="http://schemas.microsoft.com/office/drawing/2014/main" id="{46BE5356-3DC7-652B-2E63-31BF114BAE0E}"/>
              </a:ext>
            </a:extLst>
          </p:cNvPr>
          <p:cNvSpPr txBox="1">
            <a:spLocks noChangeArrowheads="1"/>
          </p:cNvSpPr>
          <p:nvPr/>
        </p:nvSpPr>
        <p:spPr bwMode="auto">
          <a:xfrm>
            <a:off x="381000" y="293688"/>
            <a:ext cx="92964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advClick="0"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188C6C7D-4ADF-1F8F-6779-A32F98C52936}"/>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11</a:t>
            </a:r>
          </a:p>
        </p:txBody>
      </p:sp>
      <p:sp>
        <p:nvSpPr>
          <p:cNvPr id="25603" name="Text Box 5">
            <a:extLst>
              <a:ext uri="{FF2B5EF4-FFF2-40B4-BE49-F238E27FC236}">
                <a16:creationId xmlns:a16="http://schemas.microsoft.com/office/drawing/2014/main" id="{6754B9C2-6907-DCF7-1F6C-D072E333FD26}"/>
              </a:ext>
            </a:extLst>
          </p:cNvPr>
          <p:cNvSpPr txBox="1">
            <a:spLocks noChangeArrowheads="1"/>
          </p:cNvSpPr>
          <p:nvPr/>
        </p:nvSpPr>
        <p:spPr bwMode="auto">
          <a:xfrm>
            <a:off x="609600" y="1230313"/>
            <a:ext cx="8840788" cy="380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dirty="0">
                <a:latin typeface="Cooper Black" panose="0208090404030B020404" pitchFamily="18" charset="0"/>
              </a:rPr>
              <a:t>Organization Needs </a:t>
            </a:r>
          </a:p>
          <a:p>
            <a:pPr eaLnBrk="1" hangingPunct="1">
              <a:spcBef>
                <a:spcPct val="50000"/>
              </a:spcBef>
              <a:buFontTx/>
              <a:buNone/>
            </a:pPr>
            <a:r>
              <a:rPr lang="en-US" altLang="en-US" sz="1800" dirty="0">
                <a:latin typeface="Cooper Black" panose="0208090404030B020404" pitchFamily="18" charset="0"/>
              </a:rPr>
              <a:t>	7. Church Children's  Events such as Fall Fest (Halloween). Assignees provide both English and Spanish bilingual </a:t>
            </a:r>
            <a:r>
              <a:rPr lang="en-US" altLang="en-US" sz="1800" dirty="0" err="1">
                <a:latin typeface="Cooper Black" panose="0208090404030B020404" pitchFamily="18" charset="0"/>
              </a:rPr>
              <a:t>Zonderkitz</a:t>
            </a:r>
            <a:r>
              <a:rPr lang="en-US" altLang="en-US" sz="1800" dirty="0">
                <a:latin typeface="Cooper Black" panose="0208090404030B020404" pitchFamily="18" charset="0"/>
              </a:rPr>
              <a:t>© Children’s Picture Bibles at each event.</a:t>
            </a:r>
            <a:r>
              <a:rPr lang="en-US" altLang="en-US" sz="1800" b="1" dirty="0">
                <a:latin typeface="Cooper Black" panose="0208090404030B020404" pitchFamily="18" charset="0"/>
              </a:rPr>
              <a:t> </a:t>
            </a:r>
            <a:endParaRPr lang="en-US" altLang="en-US" sz="1800" dirty="0">
              <a:latin typeface="Cooper Black" panose="0208090404030B020404" pitchFamily="18" charset="0"/>
            </a:endParaRPr>
          </a:p>
          <a:p>
            <a:pPr eaLnBrk="1" hangingPunct="1">
              <a:spcBef>
                <a:spcPct val="50000"/>
              </a:spcBef>
              <a:buFontTx/>
              <a:buNone/>
            </a:pPr>
            <a:r>
              <a:rPr lang="en-US" altLang="en-US" sz="1800" dirty="0">
                <a:latin typeface="Cooper Black" panose="0208090404030B020404" pitchFamily="18" charset="0"/>
              </a:rPr>
              <a:t>	8. End of Sunday Morning Church Service Assignees place Bibles in foyer for 	easy pick up of free </a:t>
            </a:r>
            <a:r>
              <a:rPr lang="en-US" altLang="en-US" sz="1800" dirty="0" err="1">
                <a:latin typeface="Cooper Black" panose="0208090404030B020404" pitchFamily="18" charset="0"/>
              </a:rPr>
              <a:t>Zonderkitz</a:t>
            </a:r>
            <a:r>
              <a:rPr lang="en-US" altLang="en-US" sz="1800" dirty="0">
                <a:latin typeface="Cooper Black" panose="0208090404030B020404" pitchFamily="18" charset="0"/>
              </a:rPr>
              <a:t>© Children’s Picture Bibles.</a:t>
            </a:r>
          </a:p>
          <a:p>
            <a:pPr eaLnBrk="1" hangingPunct="1">
              <a:spcBef>
                <a:spcPct val="50000"/>
              </a:spcBef>
              <a:buFontTx/>
              <a:buNone/>
            </a:pPr>
            <a:r>
              <a:rPr lang="en-US" altLang="en-US" sz="1800" dirty="0">
                <a:latin typeface="Cooper Black" panose="0208090404030B020404" pitchFamily="18" charset="0"/>
              </a:rPr>
              <a:t>	9. “Pass It On” Bibles to Family and Friends.</a:t>
            </a:r>
          </a:p>
          <a:p>
            <a:pPr eaLnBrk="1" hangingPunct="1">
              <a:spcBef>
                <a:spcPct val="50000"/>
              </a:spcBef>
              <a:buFontTx/>
              <a:buNone/>
            </a:pPr>
            <a:r>
              <a:rPr lang="en-US" altLang="en-US" sz="1800" dirty="0">
                <a:latin typeface="Cooper Black" panose="0208090404030B020404" pitchFamily="18" charset="0"/>
              </a:rPr>
              <a:t>	8. Assignees for Monthly Mail-outs, Social Media, Radio, TV, etc. advertisements – Rotate type of advertisements.</a:t>
            </a:r>
          </a:p>
          <a:p>
            <a:pPr eaLnBrk="1" hangingPunct="1">
              <a:spcBef>
                <a:spcPct val="50000"/>
              </a:spcBef>
              <a:buFontTx/>
              <a:buNone/>
            </a:pPr>
            <a:r>
              <a:rPr lang="en-US" altLang="en-US" sz="1800" dirty="0">
                <a:latin typeface="Cooper Black" panose="0208090404030B020404" pitchFamily="18" charset="0"/>
              </a:rPr>
              <a:t>	9. </a:t>
            </a:r>
            <a:r>
              <a:rPr lang="en-US" altLang="en-US" sz="1800" dirty="0" err="1">
                <a:latin typeface="Cooper Black" panose="0208090404030B020404" pitchFamily="18" charset="0"/>
              </a:rPr>
              <a:t>Zonderkidz</a:t>
            </a:r>
            <a:r>
              <a:rPr lang="en-US" altLang="en-US" sz="1800" dirty="0">
                <a:latin typeface="Cooper Black" panose="0208090404030B020404" pitchFamily="18" charset="0"/>
              </a:rPr>
              <a:t>© Children’s Picture Bible</a:t>
            </a:r>
            <a:r>
              <a:rPr lang="en-US" altLang="en-US" sz="1800" b="1" dirty="0">
                <a:latin typeface="Cooper Black" panose="0208090404030B020404" pitchFamily="18" charset="0"/>
              </a:rPr>
              <a:t> Designee order, store and provide to each group leader copies of bibles as needed.</a:t>
            </a:r>
          </a:p>
        </p:txBody>
      </p:sp>
      <p:sp>
        <p:nvSpPr>
          <p:cNvPr id="25604" name="Text Box 53">
            <a:extLst>
              <a:ext uri="{FF2B5EF4-FFF2-40B4-BE49-F238E27FC236}">
                <a16:creationId xmlns:a16="http://schemas.microsoft.com/office/drawing/2014/main" id="{B91AE02D-7DFC-88F5-70AA-72BA6BC7F853}"/>
              </a:ext>
            </a:extLst>
          </p:cNvPr>
          <p:cNvSpPr txBox="1">
            <a:spLocks noChangeArrowheads="1"/>
          </p:cNvSpPr>
          <p:nvPr/>
        </p:nvSpPr>
        <p:spPr bwMode="auto">
          <a:xfrm>
            <a:off x="381000" y="4175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advClick="0"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a:extLst>
              <a:ext uri="{FF2B5EF4-FFF2-40B4-BE49-F238E27FC236}">
                <a16:creationId xmlns:a16="http://schemas.microsoft.com/office/drawing/2014/main" id="{D202128F-8555-0037-4FC6-E327A84FF0B6}"/>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12</a:t>
            </a:r>
          </a:p>
        </p:txBody>
      </p:sp>
      <p:sp>
        <p:nvSpPr>
          <p:cNvPr id="26627" name="Text Box 5">
            <a:extLst>
              <a:ext uri="{FF2B5EF4-FFF2-40B4-BE49-F238E27FC236}">
                <a16:creationId xmlns:a16="http://schemas.microsoft.com/office/drawing/2014/main" id="{E3E0380A-6C0B-C4F5-354B-52BA6C99EB5F}"/>
              </a:ext>
            </a:extLst>
          </p:cNvPr>
          <p:cNvSpPr txBox="1">
            <a:spLocks noChangeArrowheads="1"/>
          </p:cNvSpPr>
          <p:nvPr/>
        </p:nvSpPr>
        <p:spPr bwMode="auto">
          <a:xfrm>
            <a:off x="609600" y="1001713"/>
            <a:ext cx="8842375" cy="412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700" b="1" dirty="0">
                <a:latin typeface="Cooper Black" panose="0208090404030B020404" pitchFamily="18" charset="0"/>
              </a:rPr>
              <a:t>	6. Tips for using the </a:t>
            </a:r>
            <a:r>
              <a:rPr lang="en-US" altLang="en-US" sz="1700" b="1" dirty="0">
                <a:latin typeface="Cooper Black" panose="0208090404030B020404" pitchFamily="18" charset="0"/>
                <a:hlinkClick r:id="rId2"/>
              </a:rPr>
              <a:t>www.UsSowingSeed.org</a:t>
            </a:r>
            <a:r>
              <a:rPr lang="en-US" altLang="en-US" sz="1700" b="1" dirty="0">
                <a:latin typeface="Cooper Black" panose="0208090404030B020404" pitchFamily="18" charset="0"/>
              </a:rPr>
              <a:t> Web App</a:t>
            </a:r>
          </a:p>
          <a:p>
            <a:pPr eaLnBrk="1" hangingPunct="1">
              <a:spcBef>
                <a:spcPct val="50000"/>
              </a:spcBef>
              <a:buFontTx/>
              <a:buNone/>
            </a:pPr>
            <a:r>
              <a:rPr lang="en-US" altLang="en-US" sz="1700" b="1" dirty="0">
                <a:latin typeface="Cooper Black" panose="0208090404030B020404" pitchFamily="18" charset="0"/>
              </a:rPr>
              <a:t>		1. New user registration is required only once for each user e-mail. </a:t>
            </a:r>
          </a:p>
          <a:p>
            <a:pPr eaLnBrk="1" hangingPunct="1">
              <a:spcBef>
                <a:spcPct val="50000"/>
              </a:spcBef>
              <a:buFontTx/>
              <a:buNone/>
            </a:pPr>
            <a:r>
              <a:rPr lang="en-US" altLang="en-US" sz="1700" b="1" dirty="0">
                <a:latin typeface="Cooper Black" panose="0208090404030B020404" pitchFamily="18" charset="0"/>
              </a:rPr>
              <a:t>		2. If, and when the computer alerts you of no inventory, close that 	    	    screen  and select “Get Bibles” on The Home page. Select a 	 	    	    provider and order needed Bibles. Then complete your order and close 	    the provider App. On return, fill in information about your order. </a:t>
            </a:r>
          </a:p>
          <a:p>
            <a:pPr eaLnBrk="1" hangingPunct="1">
              <a:spcBef>
                <a:spcPct val="50000"/>
              </a:spcBef>
              <a:buFontTx/>
              <a:buNone/>
            </a:pPr>
            <a:r>
              <a:rPr lang="en-US" altLang="en-US" sz="1700" b="1" dirty="0">
                <a:latin typeface="Cooper Black" panose="0208090404030B020404" pitchFamily="18" charset="0"/>
              </a:rPr>
              <a:t>		    You may record the shipping cost (without a $ sign), or type in a Zero.</a:t>
            </a:r>
          </a:p>
          <a:p>
            <a:pPr eaLnBrk="1" hangingPunct="1">
              <a:spcBef>
                <a:spcPct val="50000"/>
              </a:spcBef>
              <a:buFontTx/>
              <a:buNone/>
            </a:pPr>
            <a:r>
              <a:rPr lang="en-US" altLang="en-US" sz="1700" b="1" dirty="0">
                <a:latin typeface="Cooper Black" panose="0208090404030B020404" pitchFamily="18" charset="0"/>
              </a:rPr>
              <a:t>		    You may type in both the English and Bilingual costs 				    (Without the $ sign) or type in a Zero.</a:t>
            </a:r>
          </a:p>
          <a:p>
            <a:pPr eaLnBrk="1" hangingPunct="1">
              <a:spcBef>
                <a:spcPct val="50000"/>
              </a:spcBef>
              <a:buFontTx/>
              <a:buNone/>
            </a:pPr>
            <a:r>
              <a:rPr lang="en-US" altLang="en-US" sz="1700" b="1" dirty="0">
                <a:latin typeface="Cooper Black" panose="0208090404030B020404" pitchFamily="18" charset="0"/>
              </a:rPr>
              <a:t>		    Tip: If you record costs, then type in the quantity of both types of 	 	             Bibles. If you do not record costs, you may type in an   				appropriate quantity in one or both types of Bible spaces to make 		your computer record and computer inventory match.</a:t>
            </a:r>
          </a:p>
        </p:txBody>
      </p:sp>
      <p:sp>
        <p:nvSpPr>
          <p:cNvPr id="26628" name="Text Box 53">
            <a:extLst>
              <a:ext uri="{FF2B5EF4-FFF2-40B4-BE49-F238E27FC236}">
                <a16:creationId xmlns:a16="http://schemas.microsoft.com/office/drawing/2014/main" id="{2CAC4D44-AB68-AF4A-15A9-B8C17BB93778}"/>
              </a:ext>
            </a:extLst>
          </p:cNvPr>
          <p:cNvSpPr txBox="1">
            <a:spLocks noChangeArrowheads="1"/>
          </p:cNvSpPr>
          <p:nvPr/>
        </p:nvSpPr>
        <p:spPr bwMode="auto">
          <a:xfrm>
            <a:off x="381000" y="4175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advClick="0" advTm="3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a:extLst>
              <a:ext uri="{FF2B5EF4-FFF2-40B4-BE49-F238E27FC236}">
                <a16:creationId xmlns:a16="http://schemas.microsoft.com/office/drawing/2014/main" id="{370ADC17-B663-B862-DB7D-F9BDEF00C960}"/>
              </a:ext>
            </a:extLst>
          </p:cNvPr>
          <p:cNvSpPr txBox="1">
            <a:spLocks noChangeArrowheads="1"/>
          </p:cNvSpPr>
          <p:nvPr/>
        </p:nvSpPr>
        <p:spPr bwMode="auto">
          <a:xfrm>
            <a:off x="609600" y="1230313"/>
            <a:ext cx="8840788" cy="394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dirty="0">
                <a:latin typeface="Cooper Black" panose="0208090404030B020404" pitchFamily="18" charset="0"/>
              </a:rPr>
              <a:t>RECOGNITION </a:t>
            </a:r>
          </a:p>
          <a:p>
            <a:pPr eaLnBrk="1" hangingPunct="1">
              <a:spcBef>
                <a:spcPct val="50000"/>
              </a:spcBef>
              <a:buFontTx/>
              <a:buNone/>
            </a:pPr>
            <a:r>
              <a:rPr lang="en-US" altLang="en-US" sz="1800" dirty="0">
                <a:latin typeface="Cooper Black" panose="0208090404030B020404" pitchFamily="18" charset="0"/>
              </a:rPr>
              <a:t>	After each worker is recruited, and has delivered Bibles to their intended Group, the Church will recognize itself as a “5-Star </a:t>
            </a:r>
            <a:r>
              <a:rPr lang="en-US" altLang="en-US" sz="1800" dirty="0" err="1">
                <a:latin typeface="Cooper Black" panose="0208090404030B020404" pitchFamily="18" charset="0"/>
              </a:rPr>
              <a:t>Zonderkitz</a:t>
            </a:r>
            <a:r>
              <a:rPr lang="en-US" altLang="en-US" sz="1800" dirty="0">
                <a:latin typeface="Cooper Black" panose="0208090404030B020404" pitchFamily="18" charset="0"/>
              </a:rPr>
              <a:t>© Children’s Picture Bible distribution Center.</a:t>
            </a:r>
          </a:p>
          <a:p>
            <a:pPr eaLnBrk="1" hangingPunct="1">
              <a:spcBef>
                <a:spcPct val="50000"/>
              </a:spcBef>
              <a:buFontTx/>
              <a:buNone/>
            </a:pPr>
            <a:r>
              <a:rPr lang="en-US" altLang="en-US" sz="1800" dirty="0">
                <a:latin typeface="Cooper Black" panose="0208090404030B020404" pitchFamily="18" charset="0"/>
              </a:rPr>
              <a:t>		In addition: 1. Each worker will be recognized in a Church Service, 		and 2. A plaque will be presented to the Church and Program 		Leader.</a:t>
            </a:r>
          </a:p>
          <a:p>
            <a:pPr eaLnBrk="1" hangingPunct="1">
              <a:spcBef>
                <a:spcPct val="50000"/>
              </a:spcBef>
              <a:buFontTx/>
              <a:buNone/>
            </a:pPr>
            <a:r>
              <a:rPr lang="en-US" altLang="en-US" sz="1800" dirty="0">
                <a:latin typeface="Cooper Black" panose="0208090404030B020404" pitchFamily="18" charset="0"/>
              </a:rPr>
              <a:t>			The plaque will be entitled: </a:t>
            </a:r>
            <a:r>
              <a:rPr lang="en-US" altLang="en-US" sz="1800" dirty="0" err="1">
                <a:latin typeface="Cooper Black" panose="0208090404030B020404" pitchFamily="18" charset="0"/>
              </a:rPr>
              <a:t>Zonderkitz</a:t>
            </a:r>
            <a:r>
              <a:rPr lang="en-US" altLang="en-US" sz="1800" dirty="0">
                <a:latin typeface="Cooper Black" panose="0208090404030B020404" pitchFamily="18" charset="0"/>
              </a:rPr>
              <a:t>© Children’s Picture 		Bible Distribution Program. Each participating worker’s 			name will also be inscribed.</a:t>
            </a:r>
          </a:p>
          <a:p>
            <a:pPr eaLnBrk="1" hangingPunct="1">
              <a:spcBef>
                <a:spcPct val="50000"/>
              </a:spcBef>
              <a:buFontTx/>
              <a:buNone/>
            </a:pPr>
            <a:r>
              <a:rPr lang="en-US" altLang="en-US" sz="1800" b="1" dirty="0">
                <a:latin typeface="Cooper Black" panose="0208090404030B020404" pitchFamily="18" charset="0"/>
              </a:rPr>
              <a:t>		P.S. This program is a 24/7/365 - day activity. The program will 	</a:t>
            </a:r>
            <a:r>
              <a:rPr lang="en-US" altLang="en-US" sz="1800" b="1" dirty="0" err="1">
                <a:latin typeface="Cooper Black" panose="0208090404030B020404" pitchFamily="18" charset="0"/>
              </a:rPr>
              <a:t>rernew</a:t>
            </a:r>
            <a:r>
              <a:rPr lang="en-US" altLang="en-US" sz="1800" b="1" dirty="0">
                <a:latin typeface="Cooper Black" panose="0208090404030B020404" pitchFamily="18" charset="0"/>
              </a:rPr>
              <a:t> each year on the Sunday of Sunday School Promotion. </a:t>
            </a:r>
          </a:p>
        </p:txBody>
      </p:sp>
      <p:sp>
        <p:nvSpPr>
          <p:cNvPr id="27651" name="Text Box 2">
            <a:extLst>
              <a:ext uri="{FF2B5EF4-FFF2-40B4-BE49-F238E27FC236}">
                <a16:creationId xmlns:a16="http://schemas.microsoft.com/office/drawing/2014/main" id="{53835B84-BAFC-814A-1C3E-9882077A9E48}"/>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13</a:t>
            </a:r>
          </a:p>
        </p:txBody>
      </p:sp>
      <p:sp>
        <p:nvSpPr>
          <p:cNvPr id="27652" name="Text Box 53">
            <a:extLst>
              <a:ext uri="{FF2B5EF4-FFF2-40B4-BE49-F238E27FC236}">
                <a16:creationId xmlns:a16="http://schemas.microsoft.com/office/drawing/2014/main" id="{32E2B0A3-686D-AA15-01A2-5C50830E9E81}"/>
              </a:ext>
            </a:extLst>
          </p:cNvPr>
          <p:cNvSpPr txBox="1">
            <a:spLocks noChangeArrowheads="1"/>
          </p:cNvSpPr>
          <p:nvPr/>
        </p:nvSpPr>
        <p:spPr bwMode="auto">
          <a:xfrm>
            <a:off x="381000" y="5699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advClick="0"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a:extLst>
              <a:ext uri="{FF2B5EF4-FFF2-40B4-BE49-F238E27FC236}">
                <a16:creationId xmlns:a16="http://schemas.microsoft.com/office/drawing/2014/main" id="{3EED572C-6FD0-FEBF-FB65-B7FA6F5C28EF}"/>
              </a:ext>
            </a:extLst>
          </p:cNvPr>
          <p:cNvSpPr>
            <a:spLocks noGrp="1" noChangeArrowheads="1"/>
          </p:cNvSpPr>
          <p:nvPr>
            <p:ph type="subTitle" idx="1"/>
          </p:nvPr>
        </p:nvSpPr>
        <p:spPr>
          <a:xfrm>
            <a:off x="1257300" y="1001713"/>
            <a:ext cx="7543800" cy="3962400"/>
          </a:xfrm>
        </p:spPr>
        <p:txBody>
          <a:bodyPr/>
          <a:lstStyle/>
          <a:p>
            <a:pPr algn="l"/>
            <a:r>
              <a:rPr lang="en-US" altLang="en-US" sz="1800" u="sng" dirty="0">
                <a:solidFill>
                  <a:srgbClr val="000000"/>
                </a:solidFill>
                <a:latin typeface="Aptos" panose="020B0004020202020204" pitchFamily="34" charset="0"/>
              </a:rPr>
              <a:t>Here is what American Bible Society (ABS) needs:</a:t>
            </a:r>
          </a:p>
          <a:p>
            <a:pPr algn="l"/>
            <a:r>
              <a:rPr lang="en-US" altLang="en-US" sz="1800" dirty="0">
                <a:solidFill>
                  <a:srgbClr val="000000"/>
                </a:solidFill>
                <a:latin typeface="Aptos" panose="020B0004020202020204" pitchFamily="34" charset="0"/>
              </a:rPr>
              <a:t>Church name</a:t>
            </a:r>
          </a:p>
          <a:p>
            <a:pPr algn="l"/>
            <a:r>
              <a:rPr lang="en-US" altLang="en-US" sz="1800" dirty="0">
                <a:solidFill>
                  <a:srgbClr val="000000"/>
                </a:solidFill>
                <a:latin typeface="Aptos" panose="020B0004020202020204" pitchFamily="34" charset="0"/>
              </a:rPr>
              <a:t>Church address</a:t>
            </a:r>
          </a:p>
          <a:p>
            <a:pPr algn="l"/>
            <a:r>
              <a:rPr lang="en-US" altLang="en-US" sz="1800" dirty="0">
                <a:solidFill>
                  <a:srgbClr val="000000"/>
                </a:solidFill>
                <a:latin typeface="Aptos" panose="020B0004020202020204" pitchFamily="34" charset="0"/>
              </a:rPr>
              <a:t>Contact Name</a:t>
            </a:r>
          </a:p>
          <a:p>
            <a:pPr algn="l"/>
            <a:r>
              <a:rPr lang="en-US" altLang="en-US" sz="1800" dirty="0">
                <a:solidFill>
                  <a:srgbClr val="000000"/>
                </a:solidFill>
                <a:latin typeface="Aptos" panose="020B0004020202020204" pitchFamily="34" charset="0"/>
              </a:rPr>
              <a:t>Contact email</a:t>
            </a:r>
          </a:p>
          <a:p>
            <a:pPr algn="l"/>
            <a:r>
              <a:rPr lang="en-US" altLang="en-US" sz="1800" dirty="0">
                <a:solidFill>
                  <a:srgbClr val="000000"/>
                </a:solidFill>
                <a:latin typeface="Aptos" panose="020B0004020202020204" pitchFamily="34" charset="0"/>
              </a:rPr>
              <a:t>Contact Phone</a:t>
            </a:r>
          </a:p>
          <a:p>
            <a:pPr algn="l"/>
            <a:r>
              <a:rPr lang="en-US" altLang="en-US" sz="1800" dirty="0">
                <a:solidFill>
                  <a:srgbClr val="000000"/>
                </a:solidFill>
                <a:latin typeface="Aptos" panose="020B0004020202020204" pitchFamily="34" charset="0"/>
              </a:rPr>
              <a:t>Number of Bibles and type desired (include ISBN if possible)</a:t>
            </a:r>
          </a:p>
          <a:p>
            <a:pPr algn="l"/>
            <a:r>
              <a:rPr lang="en-US" altLang="en-US" sz="1400" dirty="0"/>
              <a:t>Each Church or Christian Organization may submit an E-mail to </a:t>
            </a:r>
            <a:r>
              <a:rPr lang="en-US" altLang="en-US" sz="1400" dirty="0">
                <a:hlinkClick r:id="rId2"/>
              </a:rPr>
              <a:t>mbrock@americanbible.org</a:t>
            </a:r>
            <a:r>
              <a:rPr lang="en-US" altLang="en-US" sz="1400" dirty="0"/>
              <a:t> at ABS for free or low-cost Bibles. Check one box as appropriate:</a:t>
            </a:r>
          </a:p>
          <a:p>
            <a:pPr algn="l"/>
            <a:r>
              <a:rPr lang="en-US" altLang="en-US" sz="1400" dirty="0"/>
              <a:t>	O   Request Free Bibles</a:t>
            </a:r>
          </a:p>
          <a:p>
            <a:pPr algn="l"/>
            <a:r>
              <a:rPr lang="en-US" altLang="en-US" sz="1400" dirty="0"/>
              <a:t>	O  Request  Low-cost Bibles</a:t>
            </a:r>
          </a:p>
          <a:p>
            <a:pPr algn="l"/>
            <a:r>
              <a:rPr lang="en-US" altLang="en-US" sz="1400" dirty="0"/>
              <a:t>Bibles will be distributed to support “Winona’s Children’s Picture Bible Legacy” documented on ABS’s Web, with the Title: “I can’t Possibly Deliver That Many Bibles”. UsSowingSeed.org App</a:t>
            </a:r>
          </a:p>
          <a:p>
            <a:pPr algn="l"/>
            <a:endParaRPr lang="en-US" altLang="en-US" dirty="0"/>
          </a:p>
        </p:txBody>
      </p:sp>
      <p:sp>
        <p:nvSpPr>
          <p:cNvPr id="14339" name="Subtitle 2">
            <a:extLst>
              <a:ext uri="{FF2B5EF4-FFF2-40B4-BE49-F238E27FC236}">
                <a16:creationId xmlns:a16="http://schemas.microsoft.com/office/drawing/2014/main" id="{95372B0F-4DE9-0E42-7EB5-C48DE351046B}"/>
              </a:ext>
            </a:extLst>
          </p:cNvPr>
          <p:cNvSpPr txBox="1">
            <a:spLocks/>
          </p:cNvSpPr>
          <p:nvPr/>
        </p:nvSpPr>
        <p:spPr bwMode="auto">
          <a:xfrm>
            <a:off x="1409700" y="392113"/>
            <a:ext cx="7543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738" tIns="38369" rIns="76738" bIns="38369"/>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a:buFontTx/>
              <a:buNone/>
            </a:pPr>
            <a:r>
              <a:rPr lang="en-US" altLang="en-US" sz="1400" b="1"/>
              <a:t>American Bible Society -  Request for Bibles 8-15-24</a:t>
            </a:r>
          </a:p>
        </p:txBody>
      </p:sp>
      <p:sp>
        <p:nvSpPr>
          <p:cNvPr id="2" name="Text Box 2">
            <a:extLst>
              <a:ext uri="{FF2B5EF4-FFF2-40B4-BE49-F238E27FC236}">
                <a16:creationId xmlns:a16="http://schemas.microsoft.com/office/drawing/2014/main" id="{F8334A36-7E63-6A9A-29C5-D43388138BE4}"/>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14</a:t>
            </a:r>
            <a:endParaRPr lang="en-US" altLang="en-US" sz="1200" dirty="0">
              <a:latin typeface="Arial Black" panose="020B0A04020102020204" pitchFamily="34" charset="0"/>
            </a:endParaRPr>
          </a:p>
        </p:txBody>
      </p:sp>
    </p:spTree>
  </p:cSld>
  <p:clrMapOvr>
    <a:masterClrMapping/>
  </p:clrMapOvr>
  <p:transition advClick="0"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7">
            <a:extLst>
              <a:ext uri="{FF2B5EF4-FFF2-40B4-BE49-F238E27FC236}">
                <a16:creationId xmlns:a16="http://schemas.microsoft.com/office/drawing/2014/main" id="{64999902-0CFA-FA2A-93AC-8B19B9C1B731}"/>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2</a:t>
            </a:r>
          </a:p>
        </p:txBody>
      </p:sp>
      <p:sp>
        <p:nvSpPr>
          <p:cNvPr id="16387" name="Text Box 5">
            <a:extLst>
              <a:ext uri="{FF2B5EF4-FFF2-40B4-BE49-F238E27FC236}">
                <a16:creationId xmlns:a16="http://schemas.microsoft.com/office/drawing/2014/main" id="{0153F758-EB16-36FC-F209-67E855CAC723}"/>
              </a:ext>
            </a:extLst>
          </p:cNvPr>
          <p:cNvSpPr txBox="1">
            <a:spLocks noChangeArrowheads="1"/>
          </p:cNvSpPr>
          <p:nvPr/>
        </p:nvSpPr>
        <p:spPr bwMode="auto">
          <a:xfrm>
            <a:off x="685800" y="1154113"/>
            <a:ext cx="8789988" cy="340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41363"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98563"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6557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21129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5701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30273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4845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9417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600" u="sng" dirty="0">
                <a:solidFill>
                  <a:srgbClr val="6B6BF9"/>
                </a:solidFill>
                <a:latin typeface="Arial Black" panose="020B0A04020102020204" pitchFamily="34" charset="0"/>
              </a:rPr>
              <a:t>Background:</a:t>
            </a:r>
          </a:p>
          <a:p>
            <a:pPr eaLnBrk="1" hangingPunct="1">
              <a:spcBef>
                <a:spcPct val="50000"/>
              </a:spcBef>
              <a:buFontTx/>
              <a:buNone/>
            </a:pPr>
            <a:r>
              <a:rPr lang="en-US" altLang="en-US" sz="1600" dirty="0">
                <a:latin typeface="Arial Black" panose="020B0A04020102020204" pitchFamily="34" charset="0"/>
              </a:rPr>
              <a:t>This How-To Presentation along with our other similar Church Bible Legacy Cloud Apps have their origins in the fact that Winona, my wife, loved and taught children in public, private and religious organizations for 70 years.</a:t>
            </a:r>
          </a:p>
          <a:p>
            <a:pPr eaLnBrk="1" hangingPunct="1">
              <a:spcBef>
                <a:spcPct val="50000"/>
              </a:spcBef>
              <a:buFontTx/>
              <a:buNone/>
            </a:pPr>
            <a:r>
              <a:rPr lang="en-US" altLang="en-US" sz="1600" dirty="0">
                <a:latin typeface="Arial Black" panose="020B0A04020102020204" pitchFamily="34" charset="0"/>
              </a:rPr>
              <a:t>Winona and her husband always had an overwhelming desire to get the word out, particularly to children. </a:t>
            </a:r>
          </a:p>
          <a:p>
            <a:pPr eaLnBrk="1" hangingPunct="1">
              <a:spcBef>
                <a:spcPct val="50000"/>
              </a:spcBef>
              <a:buFontTx/>
              <a:buNone/>
            </a:pPr>
            <a:r>
              <a:rPr lang="en-US" altLang="en-US" sz="1600" dirty="0">
                <a:latin typeface="Arial Black" panose="020B0A04020102020204" pitchFamily="34" charset="0"/>
              </a:rPr>
              <a:t>It is also based on the belief that each Church Member should fulfill Jesus’ command to deliver at least a </a:t>
            </a:r>
            <a:r>
              <a:rPr lang="en-US" altLang="en-US" sz="1600" dirty="0" err="1">
                <a:latin typeface="Arial Black" panose="020B0A04020102020204" pitchFamily="34" charset="0"/>
              </a:rPr>
              <a:t>Zonderkitz</a:t>
            </a:r>
            <a:r>
              <a:rPr lang="en-US" altLang="en-US" sz="1600" dirty="0">
                <a:latin typeface="Arial Black" panose="020B0A04020102020204" pitchFamily="34" charset="0"/>
              </a:rPr>
              <a:t> (c) Children’s Picture Bible at every residence, starting in your local Church “Jerusalem” Radius Area. Every opportunity will also be taken to encourage everyone everywhere to accept Jesus as their Savior and Lord. Of course, every new Christian should be trained and serve in the Church to “Get the Word out”.</a:t>
            </a:r>
          </a:p>
        </p:txBody>
      </p:sp>
      <p:sp>
        <p:nvSpPr>
          <p:cNvPr id="16388" name="Text Box 53">
            <a:extLst>
              <a:ext uri="{FF2B5EF4-FFF2-40B4-BE49-F238E27FC236}">
                <a16:creationId xmlns:a16="http://schemas.microsoft.com/office/drawing/2014/main" id="{FB063AA4-CD07-39AC-6485-44AEC2B2BF7B}"/>
              </a:ext>
            </a:extLst>
          </p:cNvPr>
          <p:cNvSpPr txBox="1">
            <a:spLocks noChangeArrowheads="1"/>
          </p:cNvSpPr>
          <p:nvPr/>
        </p:nvSpPr>
        <p:spPr bwMode="auto">
          <a:xfrm>
            <a:off x="381000" y="417513"/>
            <a:ext cx="92964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a:extLst>
              <a:ext uri="{FF2B5EF4-FFF2-40B4-BE49-F238E27FC236}">
                <a16:creationId xmlns:a16="http://schemas.microsoft.com/office/drawing/2014/main" id="{67F7E364-F12F-88ED-57CA-C1DAD3FEDB8D}"/>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3</a:t>
            </a:r>
          </a:p>
        </p:txBody>
      </p:sp>
      <p:sp>
        <p:nvSpPr>
          <p:cNvPr id="17411" name="Text Box 2">
            <a:extLst>
              <a:ext uri="{FF2B5EF4-FFF2-40B4-BE49-F238E27FC236}">
                <a16:creationId xmlns:a16="http://schemas.microsoft.com/office/drawing/2014/main" id="{31E62A39-6882-04EA-00A6-89CDD1E5BD81}"/>
              </a:ext>
            </a:extLst>
          </p:cNvPr>
          <p:cNvSpPr txBox="1">
            <a:spLocks noChangeArrowheads="1"/>
          </p:cNvSpPr>
          <p:nvPr/>
        </p:nvSpPr>
        <p:spPr bwMode="auto">
          <a:xfrm>
            <a:off x="1066800" y="1306513"/>
            <a:ext cx="8789988" cy="340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41363"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98563"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6557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21129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5701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30273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4845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9417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600" u="sng" dirty="0">
                <a:solidFill>
                  <a:srgbClr val="6B6BF9"/>
                </a:solidFill>
                <a:latin typeface="Arial Black" panose="020B0A04020102020204" pitchFamily="34" charset="0"/>
              </a:rPr>
              <a:t>Purpose:</a:t>
            </a:r>
          </a:p>
          <a:p>
            <a:pPr eaLnBrk="1" hangingPunct="1">
              <a:spcBef>
                <a:spcPct val="50000"/>
              </a:spcBef>
              <a:buFontTx/>
              <a:buNone/>
            </a:pPr>
            <a:r>
              <a:rPr lang="en-US" altLang="en-US" sz="1600" dirty="0">
                <a:latin typeface="Arial Black" panose="020B0A04020102020204" pitchFamily="34" charset="0"/>
              </a:rPr>
              <a:t>The purpose of this App is to deliver a </a:t>
            </a:r>
            <a:r>
              <a:rPr lang="en-US" altLang="en-US" sz="1600" dirty="0" err="1">
                <a:latin typeface="Arial Black" panose="020B0A04020102020204" pitchFamily="34" charset="0"/>
              </a:rPr>
              <a:t>Zonderkitz</a:t>
            </a:r>
            <a:r>
              <a:rPr lang="en-US" altLang="en-US" sz="1600" dirty="0">
                <a:latin typeface="Arial Black" panose="020B0A04020102020204" pitchFamily="34" charset="0"/>
              </a:rPr>
              <a:t> © Children’s Picture Bible (English ISBN 978-0-310-75013-0, and/or Bilingual ISBN 978-0-8297-6743-8) to each residence in the U.S.A., during the next three years. It is our prayer that current Generation Sons and Daughters will respond in a Spirit filled way.</a:t>
            </a:r>
          </a:p>
          <a:p>
            <a:pPr eaLnBrk="1" hangingPunct="1">
              <a:spcBef>
                <a:spcPct val="50000"/>
              </a:spcBef>
              <a:buFontTx/>
              <a:buNone/>
            </a:pPr>
            <a:r>
              <a:rPr lang="en-US" altLang="en-US" sz="1600" dirty="0">
                <a:latin typeface="Arial Black" panose="020B0A04020102020204" pitchFamily="34" charset="0"/>
              </a:rPr>
              <a:t>Our prayer is also that older Children, Parents and Grandparents will help the younger children by reading and discussing the stories with them. By this activity, many will come to put their faith and trust in Jesus, the true Creator and Sustainer of the universe. Church Children Bible Clubs are encouraged.</a:t>
            </a:r>
          </a:p>
          <a:p>
            <a:pPr eaLnBrk="1" hangingPunct="1">
              <a:spcBef>
                <a:spcPct val="50000"/>
              </a:spcBef>
              <a:buFontTx/>
              <a:buNone/>
            </a:pPr>
            <a:r>
              <a:rPr lang="en-US" altLang="en-US" sz="1600" dirty="0">
                <a:latin typeface="Arial Black" panose="020B0A04020102020204" pitchFamily="34" charset="0"/>
              </a:rPr>
              <a:t>Another purpose is to use our Web App (www.UsSowingSeed.org) and this Resource Information Presentation, as Street Stewarts deliver the </a:t>
            </a:r>
            <a:r>
              <a:rPr lang="en-US" altLang="en-US" sz="1600" dirty="0" err="1">
                <a:latin typeface="Arial Black" panose="020B0A04020102020204" pitchFamily="34" charset="0"/>
              </a:rPr>
              <a:t>Zonderkitz</a:t>
            </a:r>
            <a:r>
              <a:rPr lang="en-US" altLang="en-US" sz="1600" dirty="0">
                <a:latin typeface="Arial Black" panose="020B0A04020102020204" pitchFamily="34" charset="0"/>
              </a:rPr>
              <a:t> Children’s Picture Bibles to change our World for God.</a:t>
            </a:r>
          </a:p>
        </p:txBody>
      </p:sp>
      <p:sp>
        <p:nvSpPr>
          <p:cNvPr id="17412" name="Text Box 53">
            <a:extLst>
              <a:ext uri="{FF2B5EF4-FFF2-40B4-BE49-F238E27FC236}">
                <a16:creationId xmlns:a16="http://schemas.microsoft.com/office/drawing/2014/main" id="{75CB67F1-F67F-71B6-DE2A-2CA3CB1128A1}"/>
              </a:ext>
            </a:extLst>
          </p:cNvPr>
          <p:cNvSpPr txBox="1">
            <a:spLocks noChangeArrowheads="1"/>
          </p:cNvSpPr>
          <p:nvPr/>
        </p:nvSpPr>
        <p:spPr bwMode="auto">
          <a:xfrm>
            <a:off x="381000" y="417513"/>
            <a:ext cx="93726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a:extLst>
              <a:ext uri="{FF2B5EF4-FFF2-40B4-BE49-F238E27FC236}">
                <a16:creationId xmlns:a16="http://schemas.microsoft.com/office/drawing/2014/main" id="{E7FCCC1D-BF9A-5955-19A1-C37FEA68E04C}"/>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4</a:t>
            </a:r>
          </a:p>
        </p:txBody>
      </p:sp>
      <p:sp>
        <p:nvSpPr>
          <p:cNvPr id="18435" name="Text Box 4">
            <a:extLst>
              <a:ext uri="{FF2B5EF4-FFF2-40B4-BE49-F238E27FC236}">
                <a16:creationId xmlns:a16="http://schemas.microsoft.com/office/drawing/2014/main" id="{FBC9FB81-DDB5-D6C3-BA0E-E28A68EA3B3F}"/>
              </a:ext>
            </a:extLst>
          </p:cNvPr>
          <p:cNvSpPr txBox="1">
            <a:spLocks noChangeArrowheads="1"/>
          </p:cNvSpPr>
          <p:nvPr/>
        </p:nvSpPr>
        <p:spPr bwMode="auto">
          <a:xfrm>
            <a:off x="685800" y="1230313"/>
            <a:ext cx="8789988" cy="35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u="sng" dirty="0">
                <a:solidFill>
                  <a:srgbClr val="6B6BF9"/>
                </a:solidFill>
                <a:latin typeface="Cooper Black" panose="0208090404030B020404" pitchFamily="18" charset="0"/>
              </a:rPr>
              <a:t>Scope</a:t>
            </a:r>
          </a:p>
          <a:p>
            <a:pPr eaLnBrk="1" hangingPunct="1">
              <a:spcBef>
                <a:spcPct val="50000"/>
              </a:spcBef>
              <a:buFontTx/>
              <a:buNone/>
            </a:pPr>
            <a:r>
              <a:rPr lang="en-US" altLang="en-US" sz="1800" dirty="0">
                <a:latin typeface="Cooper Black" panose="0208090404030B020404" pitchFamily="18" charset="0"/>
              </a:rPr>
              <a:t>As an Organization group example, this “My Organization Group Bible Distribution” Within the Church Walls App includes the following specific organizations and activities:</a:t>
            </a:r>
          </a:p>
          <a:p>
            <a:pPr eaLnBrk="1" hangingPunct="1">
              <a:spcBef>
                <a:spcPct val="50000"/>
              </a:spcBef>
              <a:buFontTx/>
              <a:buNone/>
            </a:pPr>
            <a:r>
              <a:rPr lang="en-US" altLang="en-US" sz="1800" dirty="0">
                <a:latin typeface="Cooper Black" panose="0208090404030B020404" pitchFamily="18" charset="0"/>
              </a:rPr>
              <a:t>	1. SS Classes for KG - 6</a:t>
            </a:r>
            <a:r>
              <a:rPr lang="en-US" altLang="en-US" sz="1800" baseline="30000" dirty="0">
                <a:latin typeface="Cooper Black" panose="0208090404030B020404" pitchFamily="18" charset="0"/>
              </a:rPr>
              <a:t>th</a:t>
            </a:r>
            <a:r>
              <a:rPr lang="en-US" altLang="en-US" sz="1800" dirty="0">
                <a:latin typeface="Cooper Black" panose="0208090404030B020404" pitchFamily="18" charset="0"/>
              </a:rPr>
              <a:t> Grades</a:t>
            </a:r>
          </a:p>
          <a:p>
            <a:pPr eaLnBrk="1" hangingPunct="1">
              <a:spcBef>
                <a:spcPct val="50000"/>
              </a:spcBef>
              <a:buFontTx/>
              <a:buNone/>
            </a:pPr>
            <a:r>
              <a:rPr lang="en-US" altLang="en-US" sz="1800" dirty="0">
                <a:latin typeface="Cooper Black" panose="0208090404030B020404" pitchFamily="18" charset="0"/>
              </a:rPr>
              <a:t>	2. Other Church Children’s organization functions such as 	 	  	    Wednesday Evening Activities </a:t>
            </a:r>
          </a:p>
          <a:p>
            <a:pPr eaLnBrk="1" hangingPunct="1">
              <a:spcBef>
                <a:spcPct val="50000"/>
              </a:spcBef>
              <a:buFontTx/>
              <a:buNone/>
            </a:pPr>
            <a:r>
              <a:rPr lang="en-US" altLang="en-US" sz="1800" dirty="0">
                <a:latin typeface="Cooper Black" panose="0208090404030B020404" pitchFamily="18" charset="0"/>
              </a:rPr>
              <a:t>	3. Kids as they visit the Church their 1</a:t>
            </a:r>
            <a:r>
              <a:rPr lang="en-US" altLang="en-US" sz="1800" baseline="30000" dirty="0">
                <a:latin typeface="Cooper Black" panose="0208090404030B020404" pitchFamily="18" charset="0"/>
              </a:rPr>
              <a:t>st</a:t>
            </a:r>
            <a:r>
              <a:rPr lang="en-US" altLang="en-US" sz="1800" dirty="0">
                <a:latin typeface="Cooper Black" panose="0208090404030B020404" pitchFamily="18" charset="0"/>
              </a:rPr>
              <a:t> time. Each greeters 	 	     responsibility</a:t>
            </a:r>
          </a:p>
          <a:p>
            <a:pPr eaLnBrk="1" hangingPunct="1">
              <a:spcBef>
                <a:spcPct val="50000"/>
              </a:spcBef>
              <a:buFontTx/>
              <a:buNone/>
            </a:pPr>
            <a:r>
              <a:rPr lang="en-US" altLang="en-US" sz="1800" dirty="0">
                <a:latin typeface="Cooper Black" panose="0208090404030B020404" pitchFamily="18" charset="0"/>
              </a:rPr>
              <a:t>	4. Church Visitation Outreach and  Fellowships</a:t>
            </a:r>
          </a:p>
        </p:txBody>
      </p:sp>
      <p:sp>
        <p:nvSpPr>
          <p:cNvPr id="18436" name="Text Box 53">
            <a:extLst>
              <a:ext uri="{FF2B5EF4-FFF2-40B4-BE49-F238E27FC236}">
                <a16:creationId xmlns:a16="http://schemas.microsoft.com/office/drawing/2014/main" id="{15D67F29-C2BA-F23D-D51F-73D37A299542}"/>
              </a:ext>
            </a:extLst>
          </p:cNvPr>
          <p:cNvSpPr txBox="1">
            <a:spLocks noChangeArrowheads="1"/>
          </p:cNvSpPr>
          <p:nvPr/>
        </p:nvSpPr>
        <p:spPr bwMode="auto">
          <a:xfrm>
            <a:off x="381000" y="417513"/>
            <a:ext cx="9296400" cy="63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D64EA810-153C-9341-146D-4E8EBD493BD1}"/>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5</a:t>
            </a:r>
          </a:p>
        </p:txBody>
      </p:sp>
      <p:sp>
        <p:nvSpPr>
          <p:cNvPr id="19459" name="Text Box 3">
            <a:extLst>
              <a:ext uri="{FF2B5EF4-FFF2-40B4-BE49-F238E27FC236}">
                <a16:creationId xmlns:a16="http://schemas.microsoft.com/office/drawing/2014/main" id="{1E1B37EA-607D-12EC-FEDC-382D6A73A751}"/>
              </a:ext>
            </a:extLst>
          </p:cNvPr>
          <p:cNvSpPr txBox="1">
            <a:spLocks noChangeArrowheads="1"/>
          </p:cNvSpPr>
          <p:nvPr/>
        </p:nvSpPr>
        <p:spPr bwMode="auto">
          <a:xfrm>
            <a:off x="685800" y="1382713"/>
            <a:ext cx="8789988" cy="229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u="sng" dirty="0">
                <a:solidFill>
                  <a:srgbClr val="6B6BF9"/>
                </a:solidFill>
                <a:latin typeface="Cooper Black" panose="0208090404030B020404" pitchFamily="18" charset="0"/>
              </a:rPr>
              <a:t>Scope - continued</a:t>
            </a:r>
          </a:p>
          <a:p>
            <a:pPr eaLnBrk="1" hangingPunct="1">
              <a:spcBef>
                <a:spcPct val="50000"/>
              </a:spcBef>
              <a:buFontTx/>
              <a:buNone/>
            </a:pPr>
            <a:r>
              <a:rPr lang="en-US" altLang="en-US" sz="1800" dirty="0">
                <a:latin typeface="Cooper Black" panose="0208090404030B020404" pitchFamily="18" charset="0"/>
              </a:rPr>
              <a:t>	5. Church Children's Events such as Fall Fest, Halloween, etc.</a:t>
            </a:r>
          </a:p>
          <a:p>
            <a:pPr eaLnBrk="1" hangingPunct="1">
              <a:spcBef>
                <a:spcPct val="50000"/>
              </a:spcBef>
              <a:buFontTx/>
              <a:buNone/>
            </a:pPr>
            <a:r>
              <a:rPr lang="en-US" altLang="en-US" sz="1800" dirty="0">
                <a:latin typeface="Cooper Black" panose="0208090404030B020404" pitchFamily="18" charset="0"/>
              </a:rPr>
              <a:t>	6. End of Sunday Morning Church Service (s) using a </a:t>
            </a:r>
            <a:r>
              <a:rPr lang="en-US" altLang="en-US" sz="1800" dirty="0" err="1">
                <a:latin typeface="Cooper Black" panose="0208090404030B020404" pitchFamily="18" charset="0"/>
              </a:rPr>
              <a:t>Zonderkitz</a:t>
            </a:r>
            <a:r>
              <a:rPr lang="en-US" altLang="en-US" sz="1800" dirty="0">
                <a:latin typeface="Cooper Black" panose="0208090404030B020404" pitchFamily="18" charset="0"/>
              </a:rPr>
              <a:t> © 	     Children’s Picture Bible Distribution in the lobby</a:t>
            </a:r>
          </a:p>
          <a:p>
            <a:pPr eaLnBrk="1" hangingPunct="1">
              <a:spcBef>
                <a:spcPct val="50000"/>
              </a:spcBef>
              <a:buFontTx/>
              <a:buNone/>
            </a:pPr>
            <a:r>
              <a:rPr lang="en-US" altLang="en-US" sz="1800" dirty="0">
                <a:latin typeface="Cooper Black" panose="0208090404030B020404" pitchFamily="18" charset="0"/>
              </a:rPr>
              <a:t>	7. Monthly Mail-outs, Social Media, Radio, TV, etc. Advertisements.</a:t>
            </a:r>
          </a:p>
          <a:p>
            <a:pPr eaLnBrk="1" hangingPunct="1">
              <a:spcBef>
                <a:spcPct val="50000"/>
              </a:spcBef>
              <a:buFontTx/>
              <a:buNone/>
            </a:pPr>
            <a:r>
              <a:rPr lang="en-US" altLang="en-US" sz="1800" b="1" dirty="0">
                <a:latin typeface="Cooper Black" panose="0208090404030B020404" pitchFamily="18" charset="0"/>
              </a:rPr>
              <a:t>	8. Church Children’s Picture Bible Clubs.</a:t>
            </a:r>
          </a:p>
        </p:txBody>
      </p:sp>
      <p:sp>
        <p:nvSpPr>
          <p:cNvPr id="19460" name="Text Box 53">
            <a:extLst>
              <a:ext uri="{FF2B5EF4-FFF2-40B4-BE49-F238E27FC236}">
                <a16:creationId xmlns:a16="http://schemas.microsoft.com/office/drawing/2014/main" id="{1293454F-80FB-AB45-A0C0-C7EF8A26C628}"/>
              </a:ext>
            </a:extLst>
          </p:cNvPr>
          <p:cNvSpPr txBox="1">
            <a:spLocks noChangeArrowheads="1"/>
          </p:cNvSpPr>
          <p:nvPr/>
        </p:nvSpPr>
        <p:spPr bwMode="auto">
          <a:xfrm>
            <a:off x="381000" y="417513"/>
            <a:ext cx="9220200" cy="63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8">
            <a:extLst>
              <a:ext uri="{FF2B5EF4-FFF2-40B4-BE49-F238E27FC236}">
                <a16:creationId xmlns:a16="http://schemas.microsoft.com/office/drawing/2014/main" id="{63F399D5-25D7-51D5-A1B0-8BD7F3587FB0}"/>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6</a:t>
            </a:r>
          </a:p>
        </p:txBody>
      </p:sp>
      <p:sp>
        <p:nvSpPr>
          <p:cNvPr id="20484" name="Text Box 5">
            <a:extLst>
              <a:ext uri="{FF2B5EF4-FFF2-40B4-BE49-F238E27FC236}">
                <a16:creationId xmlns:a16="http://schemas.microsoft.com/office/drawing/2014/main" id="{21032B78-A6F7-2487-5A4F-0FC53833D14D}"/>
              </a:ext>
            </a:extLst>
          </p:cNvPr>
          <p:cNvSpPr txBox="1">
            <a:spLocks noChangeArrowheads="1"/>
          </p:cNvSpPr>
          <p:nvPr/>
        </p:nvSpPr>
        <p:spPr bwMode="auto">
          <a:xfrm>
            <a:off x="609600" y="925513"/>
            <a:ext cx="8789988" cy="3178175"/>
          </a:xfrm>
          <a:prstGeom prst="rect">
            <a:avLst/>
          </a:prstGeom>
          <a:noFill/>
          <a:ln>
            <a:noFill/>
          </a:ln>
          <a:effectLst/>
        </p:spPr>
        <p:txBody>
          <a:bodyPr lIns="76577" tIns="38289" rIns="76577" bIns="38289">
            <a:spAutoFit/>
          </a:bodyPr>
          <a:lstStyle>
            <a:lvl1pPr marL="393700" indent="-3937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1087438"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544638"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2001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24590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916238"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3373438"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830638"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4287838"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1300" u="sng" dirty="0">
                <a:solidFill>
                  <a:srgbClr val="6B6BF9"/>
                </a:solidFill>
                <a:latin typeface="Arial Black" panose="020B0A04020102020204" pitchFamily="34" charset="0"/>
              </a:rPr>
              <a:t>The Program is important because:</a:t>
            </a:r>
          </a:p>
          <a:p>
            <a:pPr eaLnBrk="1" hangingPunct="1">
              <a:spcBef>
                <a:spcPct val="50000"/>
              </a:spcBef>
              <a:buFontTx/>
              <a:buAutoNum type="arabicPeriod"/>
              <a:defRPr/>
            </a:pPr>
            <a:r>
              <a:rPr lang="en-US" altLang="en-US" sz="1300" dirty="0">
                <a:latin typeface="Arial Black" panose="020B0A04020102020204" pitchFamily="34" charset="0"/>
              </a:rPr>
              <a:t>There is not enough time to allow using just old methods and organizations. A new state-of-the-art Cloud Platform with App’s are available. The state-of-the-art Platform Toolbox </a:t>
            </a:r>
            <a:r>
              <a:rPr lang="en-US" altLang="en-US" sz="1300" dirty="0">
                <a:latin typeface="Arial Black" panose="020B0A04020102020204" pitchFamily="34" charset="0"/>
                <a:hlinkClick r:id="rId2"/>
              </a:rPr>
              <a:t>www.Cloud4Christ</a:t>
            </a:r>
            <a:r>
              <a:rPr lang="en-US" altLang="en-US" sz="1300" dirty="0">
                <a:solidFill>
                  <a:schemeClr val="accent5">
                    <a:lumMod val="50000"/>
                  </a:schemeClr>
                </a:solidFill>
                <a:latin typeface="Arial Black" panose="020B0A04020102020204" pitchFamily="34" charset="0"/>
                <a:hlinkClick r:id="rId2"/>
              </a:rPr>
              <a:t>.org</a:t>
            </a:r>
            <a:r>
              <a:rPr lang="en-US" altLang="en-US" sz="1300" dirty="0">
                <a:solidFill>
                  <a:schemeClr val="accent5">
                    <a:lumMod val="50000"/>
                  </a:schemeClr>
                </a:solidFill>
                <a:latin typeface="Arial Black" panose="020B0A04020102020204" pitchFamily="34" charset="0"/>
              </a:rPr>
              <a:t> </a:t>
            </a:r>
            <a:r>
              <a:rPr lang="en-US" altLang="en-US" sz="1300" dirty="0">
                <a:latin typeface="Arial Black" panose="020B0A04020102020204" pitchFamily="34" charset="0"/>
              </a:rPr>
              <a:t>and</a:t>
            </a:r>
            <a:r>
              <a:rPr lang="en-US" altLang="en-US" sz="1300" dirty="0">
                <a:solidFill>
                  <a:schemeClr val="accent5">
                    <a:lumMod val="50000"/>
                  </a:schemeClr>
                </a:solidFill>
                <a:latin typeface="Arial Black" panose="020B0A04020102020204" pitchFamily="34" charset="0"/>
              </a:rPr>
              <a:t> </a:t>
            </a:r>
            <a:r>
              <a:rPr lang="en-US" altLang="en-US" sz="1300" dirty="0">
                <a:latin typeface="Arial Black" panose="020B0A04020102020204" pitchFamily="34" charset="0"/>
              </a:rPr>
              <a:t>The </a:t>
            </a:r>
            <a:r>
              <a:rPr lang="en-US" altLang="en-US" sz="1300" dirty="0">
                <a:latin typeface="Arial Black" panose="020B0A04020102020204" pitchFamily="34" charset="0"/>
                <a:hlinkClick r:id="rId3"/>
              </a:rPr>
              <a:t>www.UsSowingSeed.org</a:t>
            </a:r>
            <a:r>
              <a:rPr lang="en-US" altLang="en-US" sz="1300" dirty="0">
                <a:latin typeface="Arial Black" panose="020B0A04020102020204" pitchFamily="34" charset="0"/>
              </a:rPr>
              <a:t> App will be used. </a:t>
            </a:r>
          </a:p>
          <a:p>
            <a:pPr eaLnBrk="1" hangingPunct="1">
              <a:spcBef>
                <a:spcPct val="50000"/>
              </a:spcBef>
              <a:buFontTx/>
              <a:buNone/>
              <a:defRPr/>
            </a:pPr>
            <a:r>
              <a:rPr lang="en-US" altLang="en-US" sz="1300" dirty="0">
                <a:latin typeface="Arial Black" panose="020B0A04020102020204" pitchFamily="34" charset="0"/>
              </a:rPr>
              <a:t>2.    God has been at work over 2000 Years getting Individuals, Groups and Organizations ready for a possible End-time push. I believe the older generation will provide required guidance, but I believe the Youth; College and University Students, and the Younger Adults must do the heavy lifting.</a:t>
            </a:r>
          </a:p>
          <a:p>
            <a:pPr eaLnBrk="1" hangingPunct="1">
              <a:spcBef>
                <a:spcPct val="50000"/>
              </a:spcBef>
              <a:buFontTx/>
              <a:buNone/>
              <a:defRPr/>
            </a:pPr>
            <a:r>
              <a:rPr lang="en-US" altLang="en-US" sz="1300" dirty="0">
                <a:latin typeface="Arial Black" panose="020B0A04020102020204" pitchFamily="34" charset="0"/>
              </a:rPr>
              <a:t>3.    God has purposed each of us; and has called and has placed each of us in our roles.</a:t>
            </a:r>
          </a:p>
          <a:p>
            <a:pPr eaLnBrk="1" hangingPunct="1">
              <a:spcBef>
                <a:spcPct val="50000"/>
              </a:spcBef>
              <a:buFontTx/>
              <a:buAutoNum type="arabicPeriod" startAt="4"/>
              <a:defRPr/>
            </a:pPr>
            <a:r>
              <a:rPr lang="en-US" altLang="en-US" sz="1300" dirty="0">
                <a:latin typeface="Arial Black" panose="020B0A04020102020204" pitchFamily="34" charset="0"/>
              </a:rPr>
              <a:t>This new technology must ne applied now to instantaneously allow immediate, collaborative, and complete integration and proof of Great Commission completion.</a:t>
            </a:r>
          </a:p>
          <a:p>
            <a:pPr eaLnBrk="1" hangingPunct="1">
              <a:spcBef>
                <a:spcPct val="50000"/>
              </a:spcBef>
              <a:buFontTx/>
              <a:buAutoNum type="arabicPeriod" startAt="4"/>
              <a:defRPr/>
            </a:pPr>
            <a:r>
              <a:rPr lang="en-US" altLang="en-US" sz="1300" dirty="0">
                <a:latin typeface="Arial Black" panose="020B0A04020102020204" pitchFamily="34" charset="0"/>
              </a:rPr>
              <a:t>God will be glorified when we use all means to fill his Universal Church, with “Living Stones”, those believers Jesus has and will grant new life for Eternity.                    </a:t>
            </a:r>
          </a:p>
        </p:txBody>
      </p:sp>
      <p:sp>
        <p:nvSpPr>
          <p:cNvPr id="2" name="Text Box 53">
            <a:extLst>
              <a:ext uri="{FF2B5EF4-FFF2-40B4-BE49-F238E27FC236}">
                <a16:creationId xmlns:a16="http://schemas.microsoft.com/office/drawing/2014/main" id="{A2C3AFD5-FE0B-3D6F-3A4E-3FB013A16C7E}"/>
              </a:ext>
            </a:extLst>
          </p:cNvPr>
          <p:cNvSpPr txBox="1">
            <a:spLocks noChangeArrowheads="1"/>
          </p:cNvSpPr>
          <p:nvPr/>
        </p:nvSpPr>
        <p:spPr bwMode="auto">
          <a:xfrm>
            <a:off x="381000" y="293688"/>
            <a:ext cx="929640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a:extLst>
              <a:ext uri="{FF2B5EF4-FFF2-40B4-BE49-F238E27FC236}">
                <a16:creationId xmlns:a16="http://schemas.microsoft.com/office/drawing/2014/main" id="{4404E3EB-0517-CF91-B673-3A3825A7C676}"/>
              </a:ext>
            </a:extLst>
          </p:cNvPr>
          <p:cNvSpPr txBox="1">
            <a:spLocks noChangeArrowheads="1"/>
          </p:cNvSpPr>
          <p:nvPr/>
        </p:nvSpPr>
        <p:spPr bwMode="auto">
          <a:xfrm>
            <a:off x="660400" y="1154113"/>
            <a:ext cx="8789988" cy="373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marL="342900" indent="-3429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27075"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11250"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3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7801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3352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924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496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7068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400" u="sng" dirty="0">
                <a:solidFill>
                  <a:srgbClr val="6B6BF9"/>
                </a:solidFill>
                <a:latin typeface="Arial Black" panose="020B0A04020102020204" pitchFamily="34" charset="0"/>
              </a:rPr>
              <a:t>Let’s look at a Church example:</a:t>
            </a:r>
          </a:p>
          <a:p>
            <a:pPr eaLnBrk="1" hangingPunct="1">
              <a:spcBef>
                <a:spcPct val="50000"/>
              </a:spcBef>
              <a:buFontTx/>
              <a:buAutoNum type="arabicPeriod"/>
            </a:pPr>
            <a:r>
              <a:rPr lang="en-US" altLang="en-US" sz="1400" dirty="0">
                <a:latin typeface="Arial Black" panose="020B0A04020102020204" pitchFamily="34" charset="0"/>
              </a:rPr>
              <a:t>East Mountain Baptist Church (EMBC) in Gilmer/Longview, Texas, Two North American Mission Board Mission Service Corp. Volunteers; along with a team of Street Stewarts (House to House Bible deliverers) placed a </a:t>
            </a:r>
            <a:r>
              <a:rPr lang="en-US" altLang="en-US" sz="1400" dirty="0" err="1">
                <a:latin typeface="Arial Black" panose="020B0A04020102020204" pitchFamily="34" charset="0"/>
              </a:rPr>
              <a:t>Zonderkitz</a:t>
            </a:r>
            <a:r>
              <a:rPr lang="en-US" altLang="en-US" sz="1400" dirty="0">
                <a:latin typeface="Arial Black" panose="020B0A04020102020204" pitchFamily="34" charset="0"/>
              </a:rPr>
              <a:t> © Children’s Picture Bibles at each residence doorstep in our selected  “Jerusalem” Radius Area. Good records were kept in a Cloud4Christ.org App, UsSowingSeed.org, to prevent duplication. House-to-house visits were also made every 4-5 Years so people knew people and many needs were met. Getting the Word out at events was also paramount. EMBC is now serving as the launch and lead Church to emulate this work throughout the USA’s 108 million residence families, in 3 years.</a:t>
            </a:r>
          </a:p>
          <a:p>
            <a:pPr eaLnBrk="1" hangingPunct="1">
              <a:spcBef>
                <a:spcPct val="50000"/>
              </a:spcBef>
              <a:buFontTx/>
              <a:buNone/>
            </a:pPr>
            <a:r>
              <a:rPr lang="en-US" altLang="en-US" sz="1400" dirty="0">
                <a:latin typeface="Arial Black" panose="020B0A04020102020204" pitchFamily="34" charset="0"/>
              </a:rPr>
              <a:t>	Every conceivable church function was put in place and led by exceptional people.</a:t>
            </a:r>
          </a:p>
          <a:p>
            <a:pPr eaLnBrk="1" hangingPunct="1">
              <a:spcBef>
                <a:spcPct val="50000"/>
              </a:spcBef>
              <a:buFontTx/>
              <a:buNone/>
            </a:pPr>
            <a:r>
              <a:rPr lang="en-US" altLang="en-US" sz="1400" dirty="0">
                <a:latin typeface="Arial Black" panose="020B0A04020102020204" pitchFamily="34" charset="0"/>
              </a:rPr>
              <a:t>	Evangelism was only one of many primary functions. Mentoring, Training, etc. were also included.</a:t>
            </a:r>
          </a:p>
          <a:p>
            <a:pPr eaLnBrk="1" hangingPunct="1">
              <a:spcBef>
                <a:spcPct val="50000"/>
              </a:spcBef>
              <a:buFontTx/>
              <a:buNone/>
            </a:pPr>
            <a:r>
              <a:rPr lang="en-US" altLang="en-US" sz="1400" dirty="0">
                <a:latin typeface="Arial Black" panose="020B0A04020102020204" pitchFamily="34" charset="0"/>
              </a:rPr>
              <a:t>	Although the church went through up and down cycles, the participation trend was up.</a:t>
            </a:r>
            <a:endParaRPr lang="en-US" altLang="en-US" sz="1600" dirty="0">
              <a:latin typeface="Arial Black" panose="020B0A04020102020204" pitchFamily="34" charset="0"/>
            </a:endParaRPr>
          </a:p>
        </p:txBody>
      </p:sp>
      <p:sp>
        <p:nvSpPr>
          <p:cNvPr id="21507" name="Text Box 8">
            <a:extLst>
              <a:ext uri="{FF2B5EF4-FFF2-40B4-BE49-F238E27FC236}">
                <a16:creationId xmlns:a16="http://schemas.microsoft.com/office/drawing/2014/main" id="{76FF6828-2E88-E40F-C909-AF18DDC9BF7D}"/>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7</a:t>
            </a:r>
          </a:p>
        </p:txBody>
      </p:sp>
      <p:sp>
        <p:nvSpPr>
          <p:cNvPr id="21508" name="Text Box 53">
            <a:extLst>
              <a:ext uri="{FF2B5EF4-FFF2-40B4-BE49-F238E27FC236}">
                <a16:creationId xmlns:a16="http://schemas.microsoft.com/office/drawing/2014/main" id="{75D1C332-331B-D39E-88AD-9CD0CEF509DA}"/>
              </a:ext>
            </a:extLst>
          </p:cNvPr>
          <p:cNvSpPr txBox="1">
            <a:spLocks noChangeArrowheads="1"/>
          </p:cNvSpPr>
          <p:nvPr/>
        </p:nvSpPr>
        <p:spPr bwMode="auto">
          <a:xfrm>
            <a:off x="381000" y="4175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6">
            <a:extLst>
              <a:ext uri="{FF2B5EF4-FFF2-40B4-BE49-F238E27FC236}">
                <a16:creationId xmlns:a16="http://schemas.microsoft.com/office/drawing/2014/main" id="{241CA023-4D18-F1BE-032D-169014CFB804}"/>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8</a:t>
            </a:r>
          </a:p>
        </p:txBody>
      </p:sp>
      <p:sp>
        <p:nvSpPr>
          <p:cNvPr id="22531" name="Text Box 4">
            <a:extLst>
              <a:ext uri="{FF2B5EF4-FFF2-40B4-BE49-F238E27FC236}">
                <a16:creationId xmlns:a16="http://schemas.microsoft.com/office/drawing/2014/main" id="{297AF4E4-43C0-899C-0C74-AFB173296230}"/>
              </a:ext>
            </a:extLst>
          </p:cNvPr>
          <p:cNvSpPr txBox="1">
            <a:spLocks noChangeArrowheads="1"/>
          </p:cNvSpPr>
          <p:nvPr/>
        </p:nvSpPr>
        <p:spPr bwMode="auto">
          <a:xfrm>
            <a:off x="671513" y="1382713"/>
            <a:ext cx="8701087"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marL="342900" indent="-3429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27075"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11250"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3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7801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3352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924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496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7068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u="sng" dirty="0">
                <a:solidFill>
                  <a:srgbClr val="6B6BF9"/>
                </a:solidFill>
                <a:latin typeface="Arial Black" panose="020B0A04020102020204" pitchFamily="34" charset="0"/>
              </a:rPr>
              <a:t>Ten  Related Universal Elements for Churches/Missions:</a:t>
            </a:r>
          </a:p>
          <a:p>
            <a:pPr eaLnBrk="1" hangingPunct="1">
              <a:spcBef>
                <a:spcPct val="50000"/>
              </a:spcBef>
              <a:buFontTx/>
              <a:buNone/>
            </a:pPr>
            <a:r>
              <a:rPr lang="en-US" altLang="en-US" sz="1800" dirty="0">
                <a:latin typeface="Arial Black" panose="020B0A04020102020204" pitchFamily="34" charset="0"/>
              </a:rPr>
              <a:t>1. Extraordinary Prayer (Essential to have a dedicated Prayer Team)</a:t>
            </a:r>
          </a:p>
          <a:p>
            <a:pPr eaLnBrk="1" hangingPunct="1">
              <a:spcBef>
                <a:spcPct val="50000"/>
              </a:spcBef>
              <a:buFontTx/>
              <a:buNone/>
            </a:pPr>
            <a:r>
              <a:rPr lang="en-US" altLang="en-US" sz="1800" dirty="0">
                <a:latin typeface="Arial Black" panose="020B0A04020102020204" pitchFamily="34" charset="0"/>
              </a:rPr>
              <a:t>2.	Abundant Evangelism such as “Choose Your One” </a:t>
            </a:r>
          </a:p>
          <a:p>
            <a:pPr eaLnBrk="1" hangingPunct="1">
              <a:spcBef>
                <a:spcPct val="50000"/>
              </a:spcBef>
              <a:buFontTx/>
              <a:buAutoNum type="arabicPeriod" startAt="3"/>
            </a:pPr>
            <a:r>
              <a:rPr lang="en-US" altLang="en-US" sz="1800" dirty="0">
                <a:latin typeface="Arial Black" panose="020B0A04020102020204" pitchFamily="34" charset="0"/>
              </a:rPr>
              <a:t>Intentional Priorities given to </a:t>
            </a:r>
            <a:r>
              <a:rPr lang="en-US" altLang="en-US" sz="1800" dirty="0">
                <a:latin typeface="Arial Black" panose="020B0A04020102020204" pitchFamily="34" charset="0"/>
                <a:hlinkClick r:id="rId2"/>
              </a:rPr>
              <a:t>www.Cloud4Christ.org</a:t>
            </a:r>
            <a:r>
              <a:rPr lang="en-US" altLang="en-US" sz="1800" dirty="0">
                <a:latin typeface="Arial Black" panose="020B0A04020102020204" pitchFamily="34" charset="0"/>
              </a:rPr>
              <a:t> Software development, and implementation via its 59 App’s</a:t>
            </a:r>
          </a:p>
          <a:p>
            <a:pPr eaLnBrk="1" hangingPunct="1">
              <a:spcBef>
                <a:spcPct val="50000"/>
              </a:spcBef>
              <a:buFontTx/>
              <a:buAutoNum type="arabicPeriod" startAt="3"/>
            </a:pPr>
            <a:r>
              <a:rPr lang="en-US" altLang="en-US" sz="1800" dirty="0">
                <a:latin typeface="Arial Black" panose="020B0A04020102020204" pitchFamily="34" charset="0"/>
              </a:rPr>
              <a:t>Authority of God’s Word</a:t>
            </a:r>
          </a:p>
          <a:p>
            <a:pPr eaLnBrk="1" hangingPunct="1">
              <a:spcBef>
                <a:spcPct val="50000"/>
              </a:spcBef>
              <a:buFontTx/>
              <a:buAutoNum type="arabicPeriod" startAt="3"/>
            </a:pPr>
            <a:r>
              <a:rPr lang="en-US" altLang="en-US" sz="1800" dirty="0">
                <a:latin typeface="Arial Black" panose="020B0A04020102020204" pitchFamily="34" charset="0"/>
              </a:rPr>
              <a:t>Identify and Disciple All Church Members</a:t>
            </a:r>
          </a:p>
        </p:txBody>
      </p:sp>
      <p:sp>
        <p:nvSpPr>
          <p:cNvPr id="22532" name="Text Box 53">
            <a:extLst>
              <a:ext uri="{FF2B5EF4-FFF2-40B4-BE49-F238E27FC236}">
                <a16:creationId xmlns:a16="http://schemas.microsoft.com/office/drawing/2014/main" id="{F75F2D39-D1C8-D21C-A5F2-D87DD731A4BB}"/>
              </a:ext>
            </a:extLst>
          </p:cNvPr>
          <p:cNvSpPr txBox="1">
            <a:spLocks noChangeArrowheads="1"/>
          </p:cNvSpPr>
          <p:nvPr/>
        </p:nvSpPr>
        <p:spPr bwMode="auto">
          <a:xfrm>
            <a:off x="381000" y="4175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a:extLst>
              <a:ext uri="{FF2B5EF4-FFF2-40B4-BE49-F238E27FC236}">
                <a16:creationId xmlns:a16="http://schemas.microsoft.com/office/drawing/2014/main" id="{17F87B19-98E0-5E33-0CF1-76ADE00F2862}"/>
              </a:ext>
            </a:extLst>
          </p:cNvPr>
          <p:cNvSpPr txBox="1">
            <a:spLocks noChangeArrowheads="1"/>
          </p:cNvSpPr>
          <p:nvPr/>
        </p:nvSpPr>
        <p:spPr bwMode="auto">
          <a:xfrm>
            <a:off x="671513" y="1306513"/>
            <a:ext cx="8789987" cy="377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577" tIns="38289" rIns="76577" bIns="38289">
            <a:spAutoFit/>
          </a:bodyPr>
          <a:lstStyle>
            <a:lvl1pPr marL="342900" indent="-3429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27075"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11250"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3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7801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3352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924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496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7068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600" u="sng" dirty="0">
                <a:solidFill>
                  <a:srgbClr val="6B6BF9"/>
                </a:solidFill>
                <a:latin typeface="Arial Black" panose="020B0A04020102020204" pitchFamily="34" charset="0"/>
              </a:rPr>
              <a:t>Ten Universal Elements for Churches/Missions-Continued:</a:t>
            </a:r>
          </a:p>
          <a:p>
            <a:pPr eaLnBrk="1" hangingPunct="1">
              <a:spcBef>
                <a:spcPct val="50000"/>
              </a:spcBef>
              <a:buFontTx/>
              <a:buAutoNum type="arabicPeriod" startAt="6"/>
            </a:pPr>
            <a:r>
              <a:rPr lang="en-US" altLang="en-US" sz="1600" dirty="0">
                <a:latin typeface="Arial Black" panose="020B0A04020102020204" pitchFamily="34" charset="0"/>
              </a:rPr>
              <a:t>Place Each Church Member in Position(s) based on their spiritual gift(s)     and interests</a:t>
            </a:r>
          </a:p>
          <a:p>
            <a:pPr eaLnBrk="1" hangingPunct="1">
              <a:spcBef>
                <a:spcPct val="50000"/>
              </a:spcBef>
              <a:buFontTx/>
              <a:buNone/>
            </a:pPr>
            <a:r>
              <a:rPr lang="en-US" altLang="en-US" sz="1600" dirty="0">
                <a:latin typeface="Arial Black" panose="020B0A04020102020204" pitchFamily="34" charset="0"/>
              </a:rPr>
              <a:t>7.	Train All Church Members for Great Commission Work in their “Jerusalem” Area, and beyond</a:t>
            </a:r>
          </a:p>
          <a:p>
            <a:pPr eaLnBrk="1" hangingPunct="1">
              <a:spcBef>
                <a:spcPct val="50000"/>
              </a:spcBef>
              <a:buFontTx/>
              <a:buNone/>
            </a:pPr>
            <a:r>
              <a:rPr lang="en-US" altLang="en-US" sz="1600" dirty="0">
                <a:latin typeface="Arial Black" panose="020B0A04020102020204" pitchFamily="34" charset="0"/>
              </a:rPr>
              <a:t>8.	Saturate your selected “Jerusalem” Radius Area through Ministry, Evangelism, Fellowship, Connection, etc. </a:t>
            </a:r>
          </a:p>
          <a:p>
            <a:pPr eaLnBrk="1" hangingPunct="1">
              <a:spcBef>
                <a:spcPct val="50000"/>
              </a:spcBef>
              <a:buFontTx/>
              <a:buNone/>
            </a:pPr>
            <a:r>
              <a:rPr lang="en-US" altLang="en-US" sz="1600" dirty="0">
                <a:latin typeface="Arial Black" panose="020B0A04020102020204" pitchFamily="34" charset="0"/>
              </a:rPr>
              <a:t>9.	Assimilate Community People to Church Membership &amp; Ministry – as Individuals, and Groups Within and Without the Walls of the Church</a:t>
            </a:r>
          </a:p>
          <a:p>
            <a:pPr eaLnBrk="1" hangingPunct="1">
              <a:spcBef>
                <a:spcPct val="50000"/>
              </a:spcBef>
              <a:buFontTx/>
              <a:buNone/>
            </a:pPr>
            <a:r>
              <a:rPr lang="en-US" altLang="en-US" sz="1600" dirty="0">
                <a:latin typeface="Arial Black" panose="020B0A04020102020204" pitchFamily="34" charset="0"/>
              </a:rPr>
              <a:t>10. Lead All Church Members to also support and Lead in “Judea”, “Samaria”   and “Uttermost Parts of the Earth” areas</a:t>
            </a:r>
          </a:p>
          <a:p>
            <a:pPr eaLnBrk="1" hangingPunct="1">
              <a:spcBef>
                <a:spcPct val="50000"/>
              </a:spcBef>
              <a:buFontTx/>
              <a:buNone/>
            </a:pPr>
            <a:r>
              <a:rPr lang="en-US" altLang="en-US" sz="1600" dirty="0">
                <a:latin typeface="Arial Black" panose="020B0A04020102020204" pitchFamily="34" charset="0"/>
              </a:rPr>
              <a:t>11. Giving.</a:t>
            </a:r>
          </a:p>
        </p:txBody>
      </p:sp>
      <p:sp>
        <p:nvSpPr>
          <p:cNvPr id="23555" name="Text Box 6">
            <a:extLst>
              <a:ext uri="{FF2B5EF4-FFF2-40B4-BE49-F238E27FC236}">
                <a16:creationId xmlns:a16="http://schemas.microsoft.com/office/drawing/2014/main" id="{F7D182D9-BB51-0C4E-5972-FFF5ACE12600}"/>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9</a:t>
            </a:r>
          </a:p>
        </p:txBody>
      </p:sp>
      <p:sp>
        <p:nvSpPr>
          <p:cNvPr id="23556" name="Text Box 53">
            <a:extLst>
              <a:ext uri="{FF2B5EF4-FFF2-40B4-BE49-F238E27FC236}">
                <a16:creationId xmlns:a16="http://schemas.microsoft.com/office/drawing/2014/main" id="{AB7189A9-4A83-0968-7812-181C91266D8C}"/>
              </a:ext>
            </a:extLst>
          </p:cNvPr>
          <p:cNvSpPr txBox="1">
            <a:spLocks noChangeArrowheads="1"/>
          </p:cNvSpPr>
          <p:nvPr/>
        </p:nvSpPr>
        <p:spPr bwMode="auto">
          <a:xfrm>
            <a:off x="381000" y="417513"/>
            <a:ext cx="9296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a:solidFill>
                  <a:srgbClr val="FF0000"/>
                </a:solidFill>
                <a:latin typeface="Cooper Black" panose="0208090404030B020404" pitchFamily="18" charset="0"/>
              </a:rPr>
              <a:t>4. “My Organization Group Bible Distribution Within the Church Walls” App ©</a:t>
            </a:r>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68856" tIns="34429" rIns="68856" bIns="34429" numCol="1" anchor="t" anchorCtr="0" compatLnSpc="1">
        <a:prstTxWarp prst="textNoShape">
          <a:avLst/>
        </a:prstTxWarp>
        <a:spAutoFit/>
      </a:bodyPr>
      <a:lstStyle>
        <a:defPPr marL="457200" marR="0" indent="-457200" algn="l" defTabSz="768350" rtl="0" eaLnBrk="1" fontAlgn="base" latinLnBrk="0" hangingPunct="1">
          <a:lnSpc>
            <a:spcPct val="100000"/>
          </a:lnSpc>
          <a:spcBef>
            <a:spcPct val="50000"/>
          </a:spcBef>
          <a:spcAft>
            <a:spcPct val="0"/>
          </a:spcAft>
          <a:buClrTx/>
          <a:buSzTx/>
          <a:buFontTx/>
          <a:buNone/>
          <a:tabLst/>
          <a:defRPr kumimoji="0" lang="en-US" altLang="en-US" sz="1800" b="0" i="0" u="none" strike="noStrike" cap="none" normalizeH="0" baseline="0" smtClean="0">
            <a:ln>
              <a:noFill/>
            </a:ln>
            <a:solidFill>
              <a:schemeClr val="tx1"/>
            </a:solidFill>
            <a:effectLst/>
            <a:latin typeface="Cooper Black" panose="0208090404030B020404" pitchFamily="18"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68856" tIns="34429" rIns="68856" bIns="34429" numCol="1" anchor="t" anchorCtr="0" compatLnSpc="1">
        <a:prstTxWarp prst="textNoShape">
          <a:avLst/>
        </a:prstTxWarp>
        <a:spAutoFit/>
      </a:bodyPr>
      <a:lstStyle>
        <a:defPPr marL="457200" marR="0" indent="-457200" algn="l" defTabSz="768350" rtl="0" eaLnBrk="1" fontAlgn="base" latinLnBrk="0" hangingPunct="1">
          <a:lnSpc>
            <a:spcPct val="100000"/>
          </a:lnSpc>
          <a:spcBef>
            <a:spcPct val="50000"/>
          </a:spcBef>
          <a:spcAft>
            <a:spcPct val="0"/>
          </a:spcAft>
          <a:buClrTx/>
          <a:buSzTx/>
          <a:buFontTx/>
          <a:buNone/>
          <a:tabLst/>
          <a:defRPr kumimoji="0" lang="en-US" altLang="en-US" sz="1800" b="0" i="0" u="none" strike="noStrike" cap="none" normalizeH="0" baseline="0" smtClean="0">
            <a:ln>
              <a:noFill/>
            </a:ln>
            <a:solidFill>
              <a:schemeClr val="tx1"/>
            </a:solidFill>
            <a:effectLst/>
            <a:latin typeface="Cooper Black" panose="0208090404030B020404" pitchFamily="18"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20115</TotalTime>
  <Words>2036</Words>
  <Application>Microsoft Office PowerPoint</Application>
  <PresentationFormat>Custom</PresentationFormat>
  <Paragraphs>116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Arial</vt:lpstr>
      <vt:lpstr>Arial Black</vt:lpstr>
      <vt:lpstr>Cooper Black</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BAPTIST CHURCH</dc:title>
  <dc:creator> </dc:creator>
  <cp:lastModifiedBy>Bill Mays</cp:lastModifiedBy>
  <cp:revision>2491</cp:revision>
  <cp:lastPrinted>2024-08-17T08:25:58Z</cp:lastPrinted>
  <dcterms:created xsi:type="dcterms:W3CDTF">2006-10-04T15:05:18Z</dcterms:created>
  <dcterms:modified xsi:type="dcterms:W3CDTF">2024-08-27T23:10:31Z</dcterms:modified>
</cp:coreProperties>
</file>