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460" r:id="rId2"/>
    <p:sldId id="393" r:id="rId3"/>
    <p:sldId id="459" r:id="rId4"/>
    <p:sldId id="435" r:id="rId5"/>
    <p:sldId id="394" r:id="rId6"/>
    <p:sldId id="408" r:id="rId7"/>
    <p:sldId id="457" r:id="rId8"/>
  </p:sldIdLst>
  <p:sldSz cx="10058400" cy="5659438"/>
  <p:notesSz cx="7102475" cy="9388475"/>
  <p:defaultTex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1783">
          <p15:clr>
            <a:srgbClr val="A4A3A4"/>
          </p15:clr>
        </p15:guide>
        <p15:guide id="2" pos="31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9900"/>
    <a:srgbClr val="FF0000"/>
    <a:srgbClr val="008000"/>
    <a:srgbClr val="C8FAFC"/>
    <a:srgbClr val="006600"/>
    <a:srgbClr val="FF33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7D000-521F-4840-B54C-F3E62D4DBBC6}" v="26" dt="2024-11-26T17:19:39.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837" autoAdjust="0"/>
    <p:restoredTop sz="93697" autoAdjust="0"/>
  </p:normalViewPr>
  <p:slideViewPr>
    <p:cSldViewPr>
      <p:cViewPr varScale="1">
        <p:scale>
          <a:sx n="121" d="100"/>
          <a:sy n="121" d="100"/>
        </p:scale>
        <p:origin x="1416" y="96"/>
      </p:cViewPr>
      <p:guideLst>
        <p:guide orient="horz" pos="1783"/>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 Mays" userId="0fb9eb23-65ad-4b86-80ec-f3178d1d81af" providerId="ADAL" clId="{018FA793-C84F-48A6-914A-4F59F9411141}"/>
    <pc:docChg chg="addSld delSld modSld">
      <pc:chgData name="Bill Mays" userId="0fb9eb23-65ad-4b86-80ec-f3178d1d81af" providerId="ADAL" clId="{018FA793-C84F-48A6-914A-4F59F9411141}" dt="2024-08-31T18:08:57.480" v="104" actId="47"/>
      <pc:docMkLst>
        <pc:docMk/>
      </pc:docMkLst>
      <pc:sldChg chg="addSp delSp modSp del mod">
        <pc:chgData name="Bill Mays" userId="0fb9eb23-65ad-4b86-80ec-f3178d1d81af" providerId="ADAL" clId="{018FA793-C84F-48A6-914A-4F59F9411141}" dt="2024-08-31T18:08:57.480" v="104" actId="47"/>
        <pc:sldMkLst>
          <pc:docMk/>
          <pc:sldMk cId="0" sldId="391"/>
        </pc:sldMkLst>
        <pc:spChg chg="mod">
          <ac:chgData name="Bill Mays" userId="0fb9eb23-65ad-4b86-80ec-f3178d1d81af" providerId="ADAL" clId="{018FA793-C84F-48A6-914A-4F59F9411141}" dt="2024-08-31T13:39:45.057" v="38" actId="1035"/>
          <ac:spMkLst>
            <pc:docMk/>
            <pc:sldMk cId="0" sldId="391"/>
            <ac:spMk id="2" creationId="{9EFED23C-6EAE-5008-788F-C143CA212323}"/>
          </ac:spMkLst>
        </pc:spChg>
        <pc:spChg chg="mod">
          <ac:chgData name="Bill Mays" userId="0fb9eb23-65ad-4b86-80ec-f3178d1d81af" providerId="ADAL" clId="{018FA793-C84F-48A6-914A-4F59F9411141}" dt="2024-08-31T13:39:45.057" v="38" actId="1035"/>
          <ac:spMkLst>
            <pc:docMk/>
            <pc:sldMk cId="0" sldId="391"/>
            <ac:spMk id="7" creationId="{81DB2A28-974F-0083-B6F0-8F139ECA1828}"/>
          </ac:spMkLst>
        </pc:spChg>
        <pc:spChg chg="mod">
          <ac:chgData name="Bill Mays" userId="0fb9eb23-65ad-4b86-80ec-f3178d1d81af" providerId="ADAL" clId="{018FA793-C84F-48A6-914A-4F59F9411141}" dt="2024-08-31T13:39:45.057" v="38" actId="1035"/>
          <ac:spMkLst>
            <pc:docMk/>
            <pc:sldMk cId="0" sldId="391"/>
            <ac:spMk id="8" creationId="{CF8E4F1F-443F-2AC3-5D71-9C3B5FE57D81}"/>
          </ac:spMkLst>
        </pc:spChg>
        <pc:spChg chg="mod">
          <ac:chgData name="Bill Mays" userId="0fb9eb23-65ad-4b86-80ec-f3178d1d81af" providerId="ADAL" clId="{018FA793-C84F-48A6-914A-4F59F9411141}" dt="2024-08-31T13:39:45.057" v="38" actId="1035"/>
          <ac:spMkLst>
            <pc:docMk/>
            <pc:sldMk cId="0" sldId="391"/>
            <ac:spMk id="9" creationId="{DB8BF938-3013-F9AA-4E68-1221F2E6DFED}"/>
          </ac:spMkLst>
        </pc:spChg>
        <pc:spChg chg="mod">
          <ac:chgData name="Bill Mays" userId="0fb9eb23-65ad-4b86-80ec-f3178d1d81af" providerId="ADAL" clId="{018FA793-C84F-48A6-914A-4F59F9411141}" dt="2024-08-31T13:39:45.057" v="38" actId="1035"/>
          <ac:spMkLst>
            <pc:docMk/>
            <pc:sldMk cId="0" sldId="391"/>
            <ac:spMk id="10" creationId="{B4CA891E-A219-64BD-82C4-A0776830567E}"/>
          </ac:spMkLst>
        </pc:spChg>
        <pc:spChg chg="del mod">
          <ac:chgData name="Bill Mays" userId="0fb9eb23-65ad-4b86-80ec-f3178d1d81af" providerId="ADAL" clId="{018FA793-C84F-48A6-914A-4F59F9411141}" dt="2024-08-31T13:40:07.015" v="39" actId="478"/>
          <ac:spMkLst>
            <pc:docMk/>
            <pc:sldMk cId="0" sldId="391"/>
            <ac:spMk id="12" creationId="{8B011838-8E28-88E6-B059-C1981A27F9BB}"/>
          </ac:spMkLst>
        </pc:spChg>
        <pc:spChg chg="mod">
          <ac:chgData name="Bill Mays" userId="0fb9eb23-65ad-4b86-80ec-f3178d1d81af" providerId="ADAL" clId="{018FA793-C84F-48A6-914A-4F59F9411141}" dt="2024-08-31T13:39:45.057" v="38" actId="1035"/>
          <ac:spMkLst>
            <pc:docMk/>
            <pc:sldMk cId="0" sldId="391"/>
            <ac:spMk id="13" creationId="{2ACFD4CB-6F6C-E77C-145B-1160AA91DAEF}"/>
          </ac:spMkLst>
        </pc:spChg>
        <pc:spChg chg="del">
          <ac:chgData name="Bill Mays" userId="0fb9eb23-65ad-4b86-80ec-f3178d1d81af" providerId="ADAL" clId="{018FA793-C84F-48A6-914A-4F59F9411141}" dt="2024-08-31T13:38:56.521" v="0" actId="478"/>
          <ac:spMkLst>
            <pc:docMk/>
            <pc:sldMk cId="0" sldId="391"/>
            <ac:spMk id="14" creationId="{9EFED23C-6EAE-5008-788F-C143CA212323}"/>
          </ac:spMkLst>
        </pc:spChg>
        <pc:spChg chg="add mod">
          <ac:chgData name="Bill Mays" userId="0fb9eb23-65ad-4b86-80ec-f3178d1d81af" providerId="ADAL" clId="{018FA793-C84F-48A6-914A-4F59F9411141}" dt="2024-08-31T13:39:17.574" v="32" actId="1036"/>
          <ac:spMkLst>
            <pc:docMk/>
            <pc:sldMk cId="0" sldId="391"/>
            <ac:spMk id="15" creationId="{9EFED23C-6EAE-5008-788F-C143CA212323}"/>
          </ac:spMkLst>
        </pc:spChg>
        <pc:spChg chg="mod">
          <ac:chgData name="Bill Mays" userId="0fb9eb23-65ad-4b86-80ec-f3178d1d81af" providerId="ADAL" clId="{018FA793-C84F-48A6-914A-4F59F9411141}" dt="2024-08-31T13:39:11.409" v="28" actId="1036"/>
          <ac:spMkLst>
            <pc:docMk/>
            <pc:sldMk cId="0" sldId="391"/>
            <ac:spMk id="14347" creationId="{591CD332-81C0-84AF-DE1F-2C04027C457C}"/>
          </ac:spMkLst>
        </pc:spChg>
        <pc:spChg chg="mod">
          <ac:chgData name="Bill Mays" userId="0fb9eb23-65ad-4b86-80ec-f3178d1d81af" providerId="ADAL" clId="{018FA793-C84F-48A6-914A-4F59F9411141}" dt="2024-08-31T13:40:38.812" v="47" actId="6549"/>
          <ac:spMkLst>
            <pc:docMk/>
            <pc:sldMk cId="0" sldId="391"/>
            <ac:spMk id="14348" creationId="{862F8BE2-63D4-6BE2-CD85-95F9783F7BF4}"/>
          </ac:spMkLst>
        </pc:spChg>
        <pc:picChg chg="mod">
          <ac:chgData name="Bill Mays" userId="0fb9eb23-65ad-4b86-80ec-f3178d1d81af" providerId="ADAL" clId="{018FA793-C84F-48A6-914A-4F59F9411141}" dt="2024-08-31T13:40:14.214" v="40" actId="14100"/>
          <ac:picMkLst>
            <pc:docMk/>
            <pc:sldMk cId="0" sldId="391"/>
            <ac:picMk id="3" creationId="{65560AB9-04B4-7E7F-7E6C-7944AEDFCDE7}"/>
          </ac:picMkLst>
        </pc:picChg>
        <pc:picChg chg="mod">
          <ac:chgData name="Bill Mays" userId="0fb9eb23-65ad-4b86-80ec-f3178d1d81af" providerId="ADAL" clId="{018FA793-C84F-48A6-914A-4F59F9411141}" dt="2024-08-31T13:39:45.057" v="38" actId="1035"/>
          <ac:picMkLst>
            <pc:docMk/>
            <pc:sldMk cId="0" sldId="391"/>
            <ac:picMk id="4" creationId="{9B056290-031F-1245-AE12-CD6A62FE7CB4}"/>
          </ac:picMkLst>
        </pc:picChg>
        <pc:picChg chg="mod">
          <ac:chgData name="Bill Mays" userId="0fb9eb23-65ad-4b86-80ec-f3178d1d81af" providerId="ADAL" clId="{018FA793-C84F-48A6-914A-4F59F9411141}" dt="2024-08-31T13:39:45.057" v="38" actId="1035"/>
          <ac:picMkLst>
            <pc:docMk/>
            <pc:sldMk cId="0" sldId="391"/>
            <ac:picMk id="5" creationId="{7730BC12-FA6E-BDFF-34F6-A3262AAE915B}"/>
          </ac:picMkLst>
        </pc:picChg>
        <pc:picChg chg="mod">
          <ac:chgData name="Bill Mays" userId="0fb9eb23-65ad-4b86-80ec-f3178d1d81af" providerId="ADAL" clId="{018FA793-C84F-48A6-914A-4F59F9411141}" dt="2024-08-31T13:39:45.057" v="38" actId="1035"/>
          <ac:picMkLst>
            <pc:docMk/>
            <pc:sldMk cId="0" sldId="391"/>
            <ac:picMk id="6" creationId="{9D9BB43F-0A8B-36B8-AD84-EBE0AEBE078B}"/>
          </ac:picMkLst>
        </pc:picChg>
        <pc:picChg chg="mod">
          <ac:chgData name="Bill Mays" userId="0fb9eb23-65ad-4b86-80ec-f3178d1d81af" providerId="ADAL" clId="{018FA793-C84F-48A6-914A-4F59F9411141}" dt="2024-08-31T13:39:45.057" v="38" actId="1035"/>
          <ac:picMkLst>
            <pc:docMk/>
            <pc:sldMk cId="0" sldId="391"/>
            <ac:picMk id="11" creationId="{CF2D4264-A2CD-41FC-EE82-0FCB0341C031}"/>
          </ac:picMkLst>
        </pc:picChg>
      </pc:sldChg>
      <pc:sldChg chg="modSp mod">
        <pc:chgData name="Bill Mays" userId="0fb9eb23-65ad-4b86-80ec-f3178d1d81af" providerId="ADAL" clId="{018FA793-C84F-48A6-914A-4F59F9411141}" dt="2024-08-31T13:42:22.749" v="49" actId="1035"/>
        <pc:sldMkLst>
          <pc:docMk/>
          <pc:sldMk cId="0" sldId="393"/>
        </pc:sldMkLst>
        <pc:spChg chg="mod">
          <ac:chgData name="Bill Mays" userId="0fb9eb23-65ad-4b86-80ec-f3178d1d81af" providerId="ADAL" clId="{018FA793-C84F-48A6-914A-4F59F9411141}" dt="2024-08-31T13:42:22.749" v="49" actId="1035"/>
          <ac:spMkLst>
            <pc:docMk/>
            <pc:sldMk cId="0" sldId="393"/>
            <ac:spMk id="15363" creationId="{DF857CC9-D0FF-FD24-8F0A-7ECAF7DA61F9}"/>
          </ac:spMkLst>
        </pc:spChg>
      </pc:sldChg>
      <pc:sldChg chg="modSp mod">
        <pc:chgData name="Bill Mays" userId="0fb9eb23-65ad-4b86-80ec-f3178d1d81af" providerId="ADAL" clId="{018FA793-C84F-48A6-914A-4F59F9411141}" dt="2024-08-31T13:46:59.653" v="100" actId="20577"/>
        <pc:sldMkLst>
          <pc:docMk/>
          <pc:sldMk cId="0" sldId="394"/>
        </pc:sldMkLst>
        <pc:spChg chg="mod">
          <ac:chgData name="Bill Mays" userId="0fb9eb23-65ad-4b86-80ec-f3178d1d81af" providerId="ADAL" clId="{018FA793-C84F-48A6-914A-4F59F9411141}" dt="2024-08-31T13:46:59.653" v="100" actId="20577"/>
          <ac:spMkLst>
            <pc:docMk/>
            <pc:sldMk cId="0" sldId="394"/>
            <ac:spMk id="18434" creationId="{5ADE7AFE-D7A3-6C1C-A4EB-C104B841FB14}"/>
          </ac:spMkLst>
        </pc:spChg>
      </pc:sldChg>
      <pc:sldChg chg="modSp mod">
        <pc:chgData name="Bill Mays" userId="0fb9eb23-65ad-4b86-80ec-f3178d1d81af" providerId="ADAL" clId="{018FA793-C84F-48A6-914A-4F59F9411141}" dt="2024-08-31T13:45:14.271" v="62" actId="20577"/>
        <pc:sldMkLst>
          <pc:docMk/>
          <pc:sldMk cId="0" sldId="435"/>
        </pc:sldMkLst>
        <pc:spChg chg="mod">
          <ac:chgData name="Bill Mays" userId="0fb9eb23-65ad-4b86-80ec-f3178d1d81af" providerId="ADAL" clId="{018FA793-C84F-48A6-914A-4F59F9411141}" dt="2024-08-31T13:45:14.271" v="62" actId="20577"/>
          <ac:spMkLst>
            <pc:docMk/>
            <pc:sldMk cId="0" sldId="435"/>
            <ac:spMk id="17411" creationId="{B69BB925-0649-AD92-9822-03882571E5D5}"/>
          </ac:spMkLst>
        </pc:spChg>
      </pc:sldChg>
      <pc:sldChg chg="modSp mod">
        <pc:chgData name="Bill Mays" userId="0fb9eb23-65ad-4b86-80ec-f3178d1d81af" providerId="ADAL" clId="{018FA793-C84F-48A6-914A-4F59F9411141}" dt="2024-08-31T13:43:42.870" v="53" actId="20577"/>
        <pc:sldMkLst>
          <pc:docMk/>
          <pc:sldMk cId="0" sldId="459"/>
        </pc:sldMkLst>
        <pc:spChg chg="mod">
          <ac:chgData name="Bill Mays" userId="0fb9eb23-65ad-4b86-80ec-f3178d1d81af" providerId="ADAL" clId="{018FA793-C84F-48A6-914A-4F59F9411141}" dt="2024-08-31T13:43:42.870" v="53" actId="20577"/>
          <ac:spMkLst>
            <pc:docMk/>
            <pc:sldMk cId="0" sldId="459"/>
            <ac:spMk id="16387" creationId="{ED2D2ED6-06AF-D7B9-FEA8-FA29615B6E9B}"/>
          </ac:spMkLst>
        </pc:spChg>
      </pc:sldChg>
      <pc:sldChg chg="addSp delSp modSp add">
        <pc:chgData name="Bill Mays" userId="0fb9eb23-65ad-4b86-80ec-f3178d1d81af" providerId="ADAL" clId="{018FA793-C84F-48A6-914A-4F59F9411141}" dt="2024-08-31T18:08:43.107" v="103"/>
        <pc:sldMkLst>
          <pc:docMk/>
          <pc:sldMk cId="0" sldId="460"/>
        </pc:sldMkLst>
        <pc:spChg chg="add mod">
          <ac:chgData name="Bill Mays" userId="0fb9eb23-65ad-4b86-80ec-f3178d1d81af" providerId="ADAL" clId="{018FA793-C84F-48A6-914A-4F59F9411141}" dt="2024-08-31T18:08:43.107" v="103"/>
          <ac:spMkLst>
            <pc:docMk/>
            <pc:sldMk cId="0" sldId="460"/>
            <ac:spMk id="2" creationId="{1700DBAB-1ECF-9924-F194-8A68D2C7415D}"/>
          </ac:spMkLst>
        </pc:spChg>
        <pc:spChg chg="del">
          <ac:chgData name="Bill Mays" userId="0fb9eb23-65ad-4b86-80ec-f3178d1d81af" providerId="ADAL" clId="{018FA793-C84F-48A6-914A-4F59F9411141}" dt="2024-08-31T18:08:41.373" v="102" actId="478"/>
          <ac:spMkLst>
            <pc:docMk/>
            <pc:sldMk cId="0" sldId="460"/>
            <ac:spMk id="14338" creationId="{E5A6D71E-903E-A793-2853-24656A320955}"/>
          </ac:spMkLst>
        </pc:spChg>
      </pc:sldChg>
    </pc:docChg>
  </pc:docChgLst>
  <pc:docChgLst>
    <pc:chgData name="Bill Mays" userId="0fb9eb23-65ad-4b86-80ec-f3178d1d81af" providerId="ADAL" clId="{D007D000-521F-4840-B54C-F3E62D4DBBC6}"/>
    <pc:docChg chg="undo custSel delSld modSld">
      <pc:chgData name="Bill Mays" userId="0fb9eb23-65ad-4b86-80ec-f3178d1d81af" providerId="ADAL" clId="{D007D000-521F-4840-B54C-F3E62D4DBBC6}" dt="2024-12-03T01:16:33.215" v="1116" actId="6549"/>
      <pc:docMkLst>
        <pc:docMk/>
      </pc:docMkLst>
      <pc:sldChg chg="addSp delSp modSp mod">
        <pc:chgData name="Bill Mays" userId="0fb9eb23-65ad-4b86-80ec-f3178d1d81af" providerId="ADAL" clId="{D007D000-521F-4840-B54C-F3E62D4DBBC6}" dt="2024-11-27T17:40:37.205" v="948" actId="20577"/>
        <pc:sldMkLst>
          <pc:docMk/>
          <pc:sldMk cId="0" sldId="393"/>
        </pc:sldMkLst>
        <pc:spChg chg="add mod">
          <ac:chgData name="Bill Mays" userId="0fb9eb23-65ad-4b86-80ec-f3178d1d81af" providerId="ADAL" clId="{D007D000-521F-4840-B54C-F3E62D4DBBC6}" dt="2024-11-26T16:33:00.803" v="339"/>
          <ac:spMkLst>
            <pc:docMk/>
            <pc:sldMk cId="0" sldId="393"/>
            <ac:spMk id="2" creationId="{02D02BE7-FF00-85D6-C7E9-B4DFA1182041}"/>
          </ac:spMkLst>
        </pc:spChg>
        <pc:spChg chg="mod">
          <ac:chgData name="Bill Mays" userId="0fb9eb23-65ad-4b86-80ec-f3178d1d81af" providerId="ADAL" clId="{D007D000-521F-4840-B54C-F3E62D4DBBC6}" dt="2024-11-27T17:40:37.205" v="948" actId="20577"/>
          <ac:spMkLst>
            <pc:docMk/>
            <pc:sldMk cId="0" sldId="393"/>
            <ac:spMk id="15363" creationId="{DF857CC9-D0FF-FD24-8F0A-7ECAF7DA61F9}"/>
          </ac:spMkLst>
        </pc:spChg>
        <pc:spChg chg="del">
          <ac:chgData name="Bill Mays" userId="0fb9eb23-65ad-4b86-80ec-f3178d1d81af" providerId="ADAL" clId="{D007D000-521F-4840-B54C-F3E62D4DBBC6}" dt="2024-11-26T16:32:57.960" v="338" actId="478"/>
          <ac:spMkLst>
            <pc:docMk/>
            <pc:sldMk cId="0" sldId="393"/>
            <ac:spMk id="15364" creationId="{9CDCC80C-DB62-7EB3-0054-601CB08AEA7D}"/>
          </ac:spMkLst>
        </pc:spChg>
      </pc:sldChg>
      <pc:sldChg chg="addSp delSp modSp mod">
        <pc:chgData name="Bill Mays" userId="0fb9eb23-65ad-4b86-80ec-f3178d1d81af" providerId="ADAL" clId="{D007D000-521F-4840-B54C-F3E62D4DBBC6}" dt="2024-11-27T17:45:59.970" v="1045" actId="6549"/>
        <pc:sldMkLst>
          <pc:docMk/>
          <pc:sldMk cId="0" sldId="394"/>
        </pc:sldMkLst>
        <pc:spChg chg="add mod">
          <ac:chgData name="Bill Mays" userId="0fb9eb23-65ad-4b86-80ec-f3178d1d81af" providerId="ADAL" clId="{D007D000-521F-4840-B54C-F3E62D4DBBC6}" dt="2024-11-26T16:33:23.957" v="345"/>
          <ac:spMkLst>
            <pc:docMk/>
            <pc:sldMk cId="0" sldId="394"/>
            <ac:spMk id="2" creationId="{25EFE363-8943-89FF-98D7-22654F5958B2}"/>
          </ac:spMkLst>
        </pc:spChg>
        <pc:spChg chg="mod">
          <ac:chgData name="Bill Mays" userId="0fb9eb23-65ad-4b86-80ec-f3178d1d81af" providerId="ADAL" clId="{D007D000-521F-4840-B54C-F3E62D4DBBC6}" dt="2024-11-27T17:45:59.970" v="1045" actId="6549"/>
          <ac:spMkLst>
            <pc:docMk/>
            <pc:sldMk cId="0" sldId="394"/>
            <ac:spMk id="18434" creationId="{5ADE7AFE-D7A3-6C1C-A4EB-C104B841FB14}"/>
          </ac:spMkLst>
        </pc:spChg>
        <pc:spChg chg="del">
          <ac:chgData name="Bill Mays" userId="0fb9eb23-65ad-4b86-80ec-f3178d1d81af" providerId="ADAL" clId="{D007D000-521F-4840-B54C-F3E62D4DBBC6}" dt="2024-11-26T16:33:22.929" v="344" actId="478"/>
          <ac:spMkLst>
            <pc:docMk/>
            <pc:sldMk cId="0" sldId="394"/>
            <ac:spMk id="18436" creationId="{27328642-6944-10EB-F969-56AB4D52BDF9}"/>
          </ac:spMkLst>
        </pc:spChg>
      </pc:sldChg>
      <pc:sldChg chg="addSp delSp modSp mod">
        <pc:chgData name="Bill Mays" userId="0fb9eb23-65ad-4b86-80ec-f3178d1d81af" providerId="ADAL" clId="{D007D000-521F-4840-B54C-F3E62D4DBBC6}" dt="2024-11-27T17:46:38.153" v="1061" actId="20577"/>
        <pc:sldMkLst>
          <pc:docMk/>
          <pc:sldMk cId="0" sldId="408"/>
        </pc:sldMkLst>
        <pc:spChg chg="add mod">
          <ac:chgData name="Bill Mays" userId="0fb9eb23-65ad-4b86-80ec-f3178d1d81af" providerId="ADAL" clId="{D007D000-521F-4840-B54C-F3E62D4DBBC6}" dt="2024-11-26T16:33:35.441" v="347"/>
          <ac:spMkLst>
            <pc:docMk/>
            <pc:sldMk cId="0" sldId="408"/>
            <ac:spMk id="2" creationId="{B3D70D99-775F-D71B-AB6B-A2A4FDBDE754}"/>
          </ac:spMkLst>
        </pc:spChg>
        <pc:spChg chg="mod">
          <ac:chgData name="Bill Mays" userId="0fb9eb23-65ad-4b86-80ec-f3178d1d81af" providerId="ADAL" clId="{D007D000-521F-4840-B54C-F3E62D4DBBC6}" dt="2024-11-27T17:46:38.153" v="1061" actId="20577"/>
          <ac:spMkLst>
            <pc:docMk/>
            <pc:sldMk cId="0" sldId="408"/>
            <ac:spMk id="19459" creationId="{2D14DFC7-2925-6DB4-8554-4E274A018852}"/>
          </ac:spMkLst>
        </pc:spChg>
        <pc:spChg chg="del">
          <ac:chgData name="Bill Mays" userId="0fb9eb23-65ad-4b86-80ec-f3178d1d81af" providerId="ADAL" clId="{D007D000-521F-4840-B54C-F3E62D4DBBC6}" dt="2024-11-26T16:33:33.816" v="346" actId="478"/>
          <ac:spMkLst>
            <pc:docMk/>
            <pc:sldMk cId="0" sldId="408"/>
            <ac:spMk id="19460" creationId="{C4F9D44C-6FB9-CB9D-D9A3-0F440041A788}"/>
          </ac:spMkLst>
        </pc:spChg>
      </pc:sldChg>
      <pc:sldChg chg="addSp delSp modSp mod">
        <pc:chgData name="Bill Mays" userId="0fb9eb23-65ad-4b86-80ec-f3178d1d81af" providerId="ADAL" clId="{D007D000-521F-4840-B54C-F3E62D4DBBC6}" dt="2024-11-27T17:45:12.951" v="1043" actId="6549"/>
        <pc:sldMkLst>
          <pc:docMk/>
          <pc:sldMk cId="0" sldId="435"/>
        </pc:sldMkLst>
        <pc:spChg chg="add mod">
          <ac:chgData name="Bill Mays" userId="0fb9eb23-65ad-4b86-80ec-f3178d1d81af" providerId="ADAL" clId="{D007D000-521F-4840-B54C-F3E62D4DBBC6}" dt="2024-11-26T16:33:16.158" v="343"/>
          <ac:spMkLst>
            <pc:docMk/>
            <pc:sldMk cId="0" sldId="435"/>
            <ac:spMk id="2" creationId="{0F89DA16-16D3-13E6-FC8F-6EAD06DC2792}"/>
          </ac:spMkLst>
        </pc:spChg>
        <pc:spChg chg="mod">
          <ac:chgData name="Bill Mays" userId="0fb9eb23-65ad-4b86-80ec-f3178d1d81af" providerId="ADAL" clId="{D007D000-521F-4840-B54C-F3E62D4DBBC6}" dt="2024-11-27T17:45:12.951" v="1043" actId="6549"/>
          <ac:spMkLst>
            <pc:docMk/>
            <pc:sldMk cId="0" sldId="435"/>
            <ac:spMk id="17411" creationId="{B69BB925-0649-AD92-9822-03882571E5D5}"/>
          </ac:spMkLst>
        </pc:spChg>
        <pc:spChg chg="del">
          <ac:chgData name="Bill Mays" userId="0fb9eb23-65ad-4b86-80ec-f3178d1d81af" providerId="ADAL" clId="{D007D000-521F-4840-B54C-F3E62D4DBBC6}" dt="2024-11-26T16:33:15.112" v="342" actId="478"/>
          <ac:spMkLst>
            <pc:docMk/>
            <pc:sldMk cId="0" sldId="435"/>
            <ac:spMk id="17412" creationId="{46EC6771-BA4C-2EE6-9761-1E117CA2FF6E}"/>
          </ac:spMkLst>
        </pc:spChg>
      </pc:sldChg>
      <pc:sldChg chg="delSp modSp del mod">
        <pc:chgData name="Bill Mays" userId="0fb9eb23-65ad-4b86-80ec-f3178d1d81af" providerId="ADAL" clId="{D007D000-521F-4840-B54C-F3E62D4DBBC6}" dt="2024-11-26T17:19:26.172" v="923" actId="47"/>
        <pc:sldMkLst>
          <pc:docMk/>
          <pc:sldMk cId="0" sldId="441"/>
        </pc:sldMkLst>
        <pc:spChg chg="mod">
          <ac:chgData name="Bill Mays" userId="0fb9eb23-65ad-4b86-80ec-f3178d1d81af" providerId="ADAL" clId="{D007D000-521F-4840-B54C-F3E62D4DBBC6}" dt="2024-11-23T00:33:05.036" v="289" actId="20577"/>
          <ac:spMkLst>
            <pc:docMk/>
            <pc:sldMk cId="0" sldId="441"/>
            <ac:spMk id="20482" creationId="{7131C049-379C-0C2B-2E7D-84CEF6B00123}"/>
          </ac:spMkLst>
        </pc:spChg>
        <pc:spChg chg="del">
          <ac:chgData name="Bill Mays" userId="0fb9eb23-65ad-4b86-80ec-f3178d1d81af" providerId="ADAL" clId="{D007D000-521F-4840-B54C-F3E62D4DBBC6}" dt="2024-11-26T16:33:42.290" v="348" actId="478"/>
          <ac:spMkLst>
            <pc:docMk/>
            <pc:sldMk cId="0" sldId="441"/>
            <ac:spMk id="20484" creationId="{3CCA24D2-0999-EBEF-5B85-F174C5DC4FB2}"/>
          </ac:spMkLst>
        </pc:spChg>
      </pc:sldChg>
      <pc:sldChg chg="addSp delSp modSp mod">
        <pc:chgData name="Bill Mays" userId="0fb9eb23-65ad-4b86-80ec-f3178d1d81af" providerId="ADAL" clId="{D007D000-521F-4840-B54C-F3E62D4DBBC6}" dt="2024-11-26T17:19:39.264" v="927" actId="1076"/>
        <pc:sldMkLst>
          <pc:docMk/>
          <pc:sldMk cId="0" sldId="457"/>
        </pc:sldMkLst>
        <pc:spChg chg="add mod">
          <ac:chgData name="Bill Mays" userId="0fb9eb23-65ad-4b86-80ec-f3178d1d81af" providerId="ADAL" clId="{D007D000-521F-4840-B54C-F3E62D4DBBC6}" dt="2024-11-26T16:33:50.567" v="350"/>
          <ac:spMkLst>
            <pc:docMk/>
            <pc:sldMk cId="0" sldId="457"/>
            <ac:spMk id="2" creationId="{FEF42002-5E62-E48C-C995-525F35AEB37A}"/>
          </ac:spMkLst>
        </pc:spChg>
        <pc:spChg chg="mod">
          <ac:chgData name="Bill Mays" userId="0fb9eb23-65ad-4b86-80ec-f3178d1d81af" providerId="ADAL" clId="{D007D000-521F-4840-B54C-F3E62D4DBBC6}" dt="2024-11-26T17:19:39.264" v="927" actId="1076"/>
          <ac:spMkLst>
            <pc:docMk/>
            <pc:sldMk cId="0" sldId="457"/>
            <ac:spMk id="21506" creationId="{C08FA705-A53F-B465-9225-489BECE0C3FA}"/>
          </ac:spMkLst>
        </pc:spChg>
        <pc:spChg chg="del">
          <ac:chgData name="Bill Mays" userId="0fb9eb23-65ad-4b86-80ec-f3178d1d81af" providerId="ADAL" clId="{D007D000-521F-4840-B54C-F3E62D4DBBC6}" dt="2024-11-26T16:33:48.802" v="349" actId="478"/>
          <ac:spMkLst>
            <pc:docMk/>
            <pc:sldMk cId="0" sldId="457"/>
            <ac:spMk id="21511" creationId="{9606964F-F9AB-4A3A-F7BA-79E091947FEF}"/>
          </ac:spMkLst>
        </pc:spChg>
      </pc:sldChg>
      <pc:sldChg chg="addSp delSp modSp mod">
        <pc:chgData name="Bill Mays" userId="0fb9eb23-65ad-4b86-80ec-f3178d1d81af" providerId="ADAL" clId="{D007D000-521F-4840-B54C-F3E62D4DBBC6}" dt="2024-12-03T01:16:33.215" v="1116" actId="6549"/>
        <pc:sldMkLst>
          <pc:docMk/>
          <pc:sldMk cId="0" sldId="459"/>
        </pc:sldMkLst>
        <pc:spChg chg="add mod">
          <ac:chgData name="Bill Mays" userId="0fb9eb23-65ad-4b86-80ec-f3178d1d81af" providerId="ADAL" clId="{D007D000-521F-4840-B54C-F3E62D4DBBC6}" dt="2024-11-26T16:33:08.248" v="341"/>
          <ac:spMkLst>
            <pc:docMk/>
            <pc:sldMk cId="0" sldId="459"/>
            <ac:spMk id="2" creationId="{B104AB5F-08AF-E158-E99D-EA08864CAB70}"/>
          </ac:spMkLst>
        </pc:spChg>
        <pc:spChg chg="mod">
          <ac:chgData name="Bill Mays" userId="0fb9eb23-65ad-4b86-80ec-f3178d1d81af" providerId="ADAL" clId="{D007D000-521F-4840-B54C-F3E62D4DBBC6}" dt="2024-12-03T01:16:33.215" v="1116" actId="6549"/>
          <ac:spMkLst>
            <pc:docMk/>
            <pc:sldMk cId="0" sldId="459"/>
            <ac:spMk id="16387" creationId="{ED2D2ED6-06AF-D7B9-FEA8-FA29615B6E9B}"/>
          </ac:spMkLst>
        </pc:spChg>
        <pc:spChg chg="del">
          <ac:chgData name="Bill Mays" userId="0fb9eb23-65ad-4b86-80ec-f3178d1d81af" providerId="ADAL" clId="{D007D000-521F-4840-B54C-F3E62D4DBBC6}" dt="2024-11-26T16:33:06.827" v="340" actId="478"/>
          <ac:spMkLst>
            <pc:docMk/>
            <pc:sldMk cId="0" sldId="459"/>
            <ac:spMk id="16388" creationId="{5AAD9448-3A97-9795-5B13-45715C5C15E7}"/>
          </ac:spMkLst>
        </pc:spChg>
      </pc:sldChg>
      <pc:sldChg chg="modSp mod">
        <pc:chgData name="Bill Mays" userId="0fb9eb23-65ad-4b86-80ec-f3178d1d81af" providerId="ADAL" clId="{D007D000-521F-4840-B54C-F3E62D4DBBC6}" dt="2024-11-26T16:32:51.726" v="337" actId="1076"/>
        <pc:sldMkLst>
          <pc:docMk/>
          <pc:sldMk cId="0" sldId="460"/>
        </pc:sldMkLst>
        <pc:spChg chg="mod">
          <ac:chgData name="Bill Mays" userId="0fb9eb23-65ad-4b86-80ec-f3178d1d81af" providerId="ADAL" clId="{D007D000-521F-4840-B54C-F3E62D4DBBC6}" dt="2024-11-26T16:32:51.726" v="337" actId="1076"/>
          <ac:spMkLst>
            <pc:docMk/>
            <pc:sldMk cId="0" sldId="460"/>
            <ac:spMk id="2" creationId="{1700DBAB-1ECF-9924-F194-8A68D2C7415D}"/>
          </ac:spMkLst>
        </pc:spChg>
        <pc:spChg chg="mod">
          <ac:chgData name="Bill Mays" userId="0fb9eb23-65ad-4b86-80ec-f3178d1d81af" providerId="ADAL" clId="{D007D000-521F-4840-B54C-F3E62D4DBBC6}" dt="2024-11-23T00:30:48.180" v="286" actId="20577"/>
          <ac:spMkLst>
            <pc:docMk/>
            <pc:sldMk cId="0" sldId="460"/>
            <ac:spMk id="21" creationId="{8B3CC8B9-4674-6B53-63A8-512D8E8BD093}"/>
          </ac:spMkLst>
        </pc:spChg>
        <pc:picChg chg="mod">
          <ac:chgData name="Bill Mays" userId="0fb9eb23-65ad-4b86-80ec-f3178d1d81af" providerId="ADAL" clId="{D007D000-521F-4840-B54C-F3E62D4DBBC6}" dt="2024-11-23T00:30:39.256" v="285" actId="1076"/>
          <ac:picMkLst>
            <pc:docMk/>
            <pc:sldMk cId="0" sldId="460"/>
            <ac:picMk id="12" creationId="{AFAD211E-0EEA-8EBD-FDD4-AEFA47037498}"/>
          </ac:picMkLst>
        </pc:picChg>
        <pc:picChg chg="mod">
          <ac:chgData name="Bill Mays" userId="0fb9eb23-65ad-4b86-80ec-f3178d1d81af" providerId="ADAL" clId="{D007D000-521F-4840-B54C-F3E62D4DBBC6}" dt="2024-11-23T00:31:29.533" v="288" actId="1076"/>
          <ac:picMkLst>
            <pc:docMk/>
            <pc:sldMk cId="0" sldId="460"/>
            <ac:picMk id="22" creationId="{58113226-6601-D5C0-1116-91C8A8AA116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608769C-CBD7-F3B4-EC69-CE7C9254005B}"/>
              </a:ext>
            </a:extLst>
          </p:cNvPr>
          <p:cNvSpPr>
            <a:spLocks noGrp="1" noChangeArrowheads="1"/>
          </p:cNvSpPr>
          <p:nvPr>
            <p:ph type="hdr" sz="quarter"/>
          </p:nvPr>
        </p:nvSpPr>
        <p:spPr bwMode="auto">
          <a:xfrm>
            <a:off x="0"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5" name="Rectangle 3">
            <a:extLst>
              <a:ext uri="{FF2B5EF4-FFF2-40B4-BE49-F238E27FC236}">
                <a16:creationId xmlns:a16="http://schemas.microsoft.com/office/drawing/2014/main" id="{47C1EE96-4BA4-B0EC-74A5-6668AEB46754}"/>
              </a:ext>
            </a:extLst>
          </p:cNvPr>
          <p:cNvSpPr>
            <a:spLocks noGrp="1" noChangeArrowheads="1"/>
          </p:cNvSpPr>
          <p:nvPr>
            <p:ph type="dt" idx="1"/>
          </p:nvPr>
        </p:nvSpPr>
        <p:spPr bwMode="auto">
          <a:xfrm>
            <a:off x="4022725" y="0"/>
            <a:ext cx="3078163" cy="469900"/>
          </a:xfrm>
          <a:prstGeom prst="rect">
            <a:avLst/>
          </a:prstGeom>
          <a:noFill/>
          <a:ln>
            <a:noFill/>
          </a:ln>
          <a:effectLst/>
        </p:spPr>
        <p:txBody>
          <a:bodyPr vert="horz" wrap="square" lIns="94229" tIns="47114" rIns="94229" bIns="47114" numCol="1" anchor="t"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endParaRPr lang="en-US" altLang="en-US"/>
          </a:p>
        </p:txBody>
      </p:sp>
      <p:sp>
        <p:nvSpPr>
          <p:cNvPr id="13316" name="Rectangle 4">
            <a:extLst>
              <a:ext uri="{FF2B5EF4-FFF2-40B4-BE49-F238E27FC236}">
                <a16:creationId xmlns:a16="http://schemas.microsoft.com/office/drawing/2014/main" id="{154895EC-D312-6A26-793C-E33734CFB6CC}"/>
              </a:ext>
            </a:extLst>
          </p:cNvPr>
          <p:cNvSpPr>
            <a:spLocks noGrp="1" noRot="1" noChangeAspect="1" noChangeArrowheads="1" noTextEdit="1"/>
          </p:cNvSpPr>
          <p:nvPr>
            <p:ph type="sldImg" idx="2"/>
          </p:nvPr>
        </p:nvSpPr>
        <p:spPr bwMode="auto">
          <a:xfrm>
            <a:off x="423863" y="704850"/>
            <a:ext cx="62547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a:extLst>
              <a:ext uri="{FF2B5EF4-FFF2-40B4-BE49-F238E27FC236}">
                <a16:creationId xmlns:a16="http://schemas.microsoft.com/office/drawing/2014/main" id="{C43E9EBD-6637-DE73-879C-047A94F6E236}"/>
              </a:ext>
            </a:extLst>
          </p:cNvPr>
          <p:cNvSpPr>
            <a:spLocks noGrp="1" noChangeArrowheads="1"/>
          </p:cNvSpPr>
          <p:nvPr>
            <p:ph type="body" sz="quarter" idx="3"/>
          </p:nvPr>
        </p:nvSpPr>
        <p:spPr bwMode="auto">
          <a:xfrm>
            <a:off x="709613" y="4459288"/>
            <a:ext cx="5683250" cy="4224337"/>
          </a:xfrm>
          <a:prstGeom prst="rect">
            <a:avLst/>
          </a:prstGeom>
          <a:noFill/>
          <a:ln>
            <a:noFill/>
          </a:ln>
          <a:effectLst/>
        </p:spPr>
        <p:txBody>
          <a:bodyPr vert="horz" wrap="square" lIns="94229" tIns="47114" rIns="94229" bIns="4711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8678" name="Rectangle 6">
            <a:extLst>
              <a:ext uri="{FF2B5EF4-FFF2-40B4-BE49-F238E27FC236}">
                <a16:creationId xmlns:a16="http://schemas.microsoft.com/office/drawing/2014/main" id="{5832B799-9EE6-EEE5-893C-84963D40EA96}"/>
              </a:ext>
            </a:extLst>
          </p:cNvPr>
          <p:cNvSpPr>
            <a:spLocks noGrp="1" noChangeArrowheads="1"/>
          </p:cNvSpPr>
          <p:nvPr>
            <p:ph type="ftr" sz="quarter" idx="4"/>
          </p:nvPr>
        </p:nvSpPr>
        <p:spPr bwMode="auto">
          <a:xfrm>
            <a:off x="0"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eaLnBrk="1" hangingPunct="1">
              <a:spcBef>
                <a:spcPct val="0"/>
              </a:spcBef>
              <a:defRPr sz="1200">
                <a:latin typeface="Arial" panose="020B0604020202020204" pitchFamily="34" charset="0"/>
              </a:defRPr>
            </a:lvl1pPr>
          </a:lstStyle>
          <a:p>
            <a:pPr>
              <a:defRPr/>
            </a:pPr>
            <a:endParaRPr lang="en-US" altLang="en-US"/>
          </a:p>
        </p:txBody>
      </p:sp>
      <p:sp>
        <p:nvSpPr>
          <p:cNvPr id="28679" name="Rectangle 7">
            <a:extLst>
              <a:ext uri="{FF2B5EF4-FFF2-40B4-BE49-F238E27FC236}">
                <a16:creationId xmlns:a16="http://schemas.microsoft.com/office/drawing/2014/main" id="{3DC45235-F81D-FFC9-41BD-6B7C63FDCE40}"/>
              </a:ext>
            </a:extLst>
          </p:cNvPr>
          <p:cNvSpPr>
            <a:spLocks noGrp="1" noChangeArrowheads="1"/>
          </p:cNvSpPr>
          <p:nvPr>
            <p:ph type="sldNum" sz="quarter" idx="5"/>
          </p:nvPr>
        </p:nvSpPr>
        <p:spPr bwMode="auto">
          <a:xfrm>
            <a:off x="4022725" y="8916988"/>
            <a:ext cx="3078163" cy="469900"/>
          </a:xfrm>
          <a:prstGeom prst="rect">
            <a:avLst/>
          </a:prstGeom>
          <a:noFill/>
          <a:ln>
            <a:noFill/>
          </a:ln>
          <a:effectLst/>
        </p:spPr>
        <p:txBody>
          <a:bodyPr vert="horz" wrap="square" lIns="94229" tIns="47114" rIns="94229" bIns="47114" numCol="1" anchor="b" anchorCtr="0" compatLnSpc="1">
            <a:prstTxWarp prst="textNoShape">
              <a:avLst/>
            </a:prstTxWarp>
          </a:bodyPr>
          <a:lstStyle>
            <a:lvl1pPr algn="r" eaLnBrk="1" hangingPunct="1">
              <a:spcBef>
                <a:spcPct val="0"/>
              </a:spcBef>
              <a:defRPr sz="1200">
                <a:latin typeface="Arial" panose="020B0604020202020204" pitchFamily="34" charset="0"/>
              </a:defRPr>
            </a:lvl1pPr>
          </a:lstStyle>
          <a:p>
            <a:pPr>
              <a:defRPr/>
            </a:pPr>
            <a:fld id="{4F4F8A0C-2D47-4A90-856D-34BE4605E57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E1E8C0B0-1B1B-12D9-1A3E-B26819A34A08}"/>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7DD6E01C-0328-F8B6-8783-4AEAED0EEE0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5364" name="Slide Number Placeholder 3">
            <a:extLst>
              <a:ext uri="{FF2B5EF4-FFF2-40B4-BE49-F238E27FC236}">
                <a16:creationId xmlns:a16="http://schemas.microsoft.com/office/drawing/2014/main" id="{1943B6CF-B303-FCEC-159C-E34DE9607A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oper Black" panose="0208090404030B020404" pitchFamily="18" charset="0"/>
                <a:cs typeface="Arial" panose="020B0604020202020204" pitchFamily="34" charset="0"/>
              </a:defRPr>
            </a:lvl1pPr>
            <a:lvl2pPr marL="742950" indent="-285750">
              <a:defRPr>
                <a:solidFill>
                  <a:schemeClr val="tx1"/>
                </a:solidFill>
                <a:latin typeface="Cooper Black" panose="0208090404030B020404" pitchFamily="18" charset="0"/>
                <a:cs typeface="Arial" panose="020B0604020202020204" pitchFamily="34" charset="0"/>
              </a:defRPr>
            </a:lvl2pPr>
            <a:lvl3pPr marL="1143000" indent="-228600">
              <a:defRPr>
                <a:solidFill>
                  <a:schemeClr val="tx1"/>
                </a:solidFill>
                <a:latin typeface="Cooper Black" panose="0208090404030B020404" pitchFamily="18" charset="0"/>
                <a:cs typeface="Arial" panose="020B0604020202020204" pitchFamily="34" charset="0"/>
              </a:defRPr>
            </a:lvl3pPr>
            <a:lvl4pPr marL="1600200" indent="-228600">
              <a:defRPr>
                <a:solidFill>
                  <a:schemeClr val="tx1"/>
                </a:solidFill>
                <a:latin typeface="Cooper Black" panose="0208090404030B020404" pitchFamily="18" charset="0"/>
                <a:cs typeface="Arial" panose="020B0604020202020204" pitchFamily="34" charset="0"/>
              </a:defRPr>
            </a:lvl4pPr>
            <a:lvl5pPr marL="2057400" indent="-228600">
              <a:defRPr>
                <a:solidFill>
                  <a:schemeClr val="tx1"/>
                </a:solidFill>
                <a:latin typeface="Cooper Black" panose="0208090404030B0204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oper Black" panose="0208090404030B020404" pitchFamily="18" charset="0"/>
                <a:cs typeface="Arial" panose="020B0604020202020204" pitchFamily="34" charset="0"/>
              </a:defRPr>
            </a:lvl9pPr>
          </a:lstStyle>
          <a:p>
            <a:fld id="{DBBC5F29-47A9-47F6-9BFE-B2A1FE392078}"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925513"/>
            <a:ext cx="7543800" cy="19716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57300" y="2971800"/>
            <a:ext cx="7543800" cy="136683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27B8282-92F0-82B7-9A4A-9D4CD30F40FA}"/>
              </a:ext>
            </a:extLst>
          </p:cNvPr>
          <p:cNvSpPr>
            <a:spLocks noGrp="1" noChangeArrowheads="1"/>
          </p:cNvSpPr>
          <p:nvPr>
            <p:ph type="dt" sz="half" idx="10"/>
          </p:nvPr>
        </p:nvSpPr>
        <p:spPr/>
        <p:txBody>
          <a:bodyPr/>
          <a:lstStyle>
            <a:lvl1pPr>
              <a:defRPr/>
            </a:lvl1pPr>
          </a:lstStyle>
          <a:p>
            <a:pPr>
              <a:defRPr/>
            </a:pPr>
            <a:fld id="{E9E79BC9-DA09-47D7-BC58-A47F0ABFA98E}" type="datetime1">
              <a:rPr lang="en-US" altLang="en-US"/>
              <a:pPr>
                <a:defRPr/>
              </a:pPr>
              <a:t>12/2/2024</a:t>
            </a:fld>
            <a:endParaRPr lang="en-US" altLang="en-US" dirty="0"/>
          </a:p>
        </p:txBody>
      </p:sp>
      <p:sp>
        <p:nvSpPr>
          <p:cNvPr id="5" name="Rectangle 5">
            <a:extLst>
              <a:ext uri="{FF2B5EF4-FFF2-40B4-BE49-F238E27FC236}">
                <a16:creationId xmlns:a16="http://schemas.microsoft.com/office/drawing/2014/main" id="{B9D394F4-3EA4-0ACF-CCCB-8E6312DFBE7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510B50-3BFA-0DB2-6796-10C74C479DA5}"/>
              </a:ext>
            </a:extLst>
          </p:cNvPr>
          <p:cNvSpPr>
            <a:spLocks noGrp="1" noChangeArrowheads="1"/>
          </p:cNvSpPr>
          <p:nvPr>
            <p:ph type="sldNum" sz="quarter" idx="12"/>
          </p:nvPr>
        </p:nvSpPr>
        <p:spPr/>
        <p:txBody>
          <a:bodyPr/>
          <a:lstStyle>
            <a:lvl1pPr>
              <a:defRPr/>
            </a:lvl1pPr>
          </a:lstStyle>
          <a:p>
            <a:pPr>
              <a:defRPr/>
            </a:pPr>
            <a:fld id="{54A1509E-DF9C-4D86-9E60-72C6417C24C1}" type="slidenum">
              <a:rPr lang="en-US" altLang="en-US"/>
              <a:pPr>
                <a:defRPr/>
              </a:pPr>
              <a:t>‹#›</a:t>
            </a:fld>
            <a:endParaRPr lang="en-US" altLang="en-US" dirty="0"/>
          </a:p>
        </p:txBody>
      </p:sp>
    </p:spTree>
    <p:extLst>
      <p:ext uri="{BB962C8B-B14F-4D97-AF65-F5344CB8AC3E}">
        <p14:creationId xmlns:p14="http://schemas.microsoft.com/office/powerpoint/2010/main" val="3257501782"/>
      </p:ext>
    </p:extLst>
  </p:cSld>
  <p:clrMapOvr>
    <a:masterClrMapping/>
  </p:clrMapOvr>
  <p:transition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8AA49F-6F07-1BC3-5411-1763029CC43B}"/>
              </a:ext>
            </a:extLst>
          </p:cNvPr>
          <p:cNvSpPr>
            <a:spLocks noGrp="1" noChangeArrowheads="1"/>
          </p:cNvSpPr>
          <p:nvPr>
            <p:ph type="dt" sz="half" idx="10"/>
          </p:nvPr>
        </p:nvSpPr>
        <p:spPr/>
        <p:txBody>
          <a:bodyPr/>
          <a:lstStyle>
            <a:lvl1pPr>
              <a:defRPr/>
            </a:lvl1pPr>
          </a:lstStyle>
          <a:p>
            <a:pPr>
              <a:defRPr/>
            </a:pPr>
            <a:fld id="{8F66ACB6-6E18-4C79-B096-EF613A8175F0}" type="datetime1">
              <a:rPr lang="en-US" altLang="en-US"/>
              <a:pPr>
                <a:defRPr/>
              </a:pPr>
              <a:t>12/2/2024</a:t>
            </a:fld>
            <a:endParaRPr lang="en-US" altLang="en-US" dirty="0"/>
          </a:p>
        </p:txBody>
      </p:sp>
      <p:sp>
        <p:nvSpPr>
          <p:cNvPr id="5" name="Rectangle 5">
            <a:extLst>
              <a:ext uri="{FF2B5EF4-FFF2-40B4-BE49-F238E27FC236}">
                <a16:creationId xmlns:a16="http://schemas.microsoft.com/office/drawing/2014/main" id="{639824F0-9957-F499-AD83-EA85A405C5D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4194B80-F136-D4F4-8B2F-8A58C4A5ABE0}"/>
              </a:ext>
            </a:extLst>
          </p:cNvPr>
          <p:cNvSpPr>
            <a:spLocks noGrp="1" noChangeArrowheads="1"/>
          </p:cNvSpPr>
          <p:nvPr>
            <p:ph type="sldNum" sz="quarter" idx="12"/>
          </p:nvPr>
        </p:nvSpPr>
        <p:spPr/>
        <p:txBody>
          <a:bodyPr/>
          <a:lstStyle>
            <a:lvl1pPr>
              <a:defRPr/>
            </a:lvl1pPr>
          </a:lstStyle>
          <a:p>
            <a:pPr>
              <a:defRPr/>
            </a:pPr>
            <a:fld id="{53CA95CC-AB96-46A7-B31C-BD2A9A19AB18}" type="slidenum">
              <a:rPr lang="en-US" altLang="en-US"/>
              <a:pPr>
                <a:defRPr/>
              </a:pPr>
              <a:t>‹#›</a:t>
            </a:fld>
            <a:endParaRPr lang="en-US" altLang="en-US" dirty="0"/>
          </a:p>
        </p:txBody>
      </p:sp>
    </p:spTree>
    <p:extLst>
      <p:ext uri="{BB962C8B-B14F-4D97-AF65-F5344CB8AC3E}">
        <p14:creationId xmlns:p14="http://schemas.microsoft.com/office/powerpoint/2010/main" val="3340521146"/>
      </p:ext>
    </p:extLst>
  </p:cSld>
  <p:clrMapOvr>
    <a:masterClrMapping/>
  </p:clrMapOvr>
  <p:transition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227013"/>
            <a:ext cx="2263775" cy="4829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1650" y="227013"/>
            <a:ext cx="6638925" cy="4829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A275D0-D3FF-99F2-9C0D-7BC2D7D27E8F}"/>
              </a:ext>
            </a:extLst>
          </p:cNvPr>
          <p:cNvSpPr>
            <a:spLocks noGrp="1" noChangeArrowheads="1"/>
          </p:cNvSpPr>
          <p:nvPr>
            <p:ph type="dt" sz="half" idx="10"/>
          </p:nvPr>
        </p:nvSpPr>
        <p:spPr/>
        <p:txBody>
          <a:bodyPr/>
          <a:lstStyle>
            <a:lvl1pPr>
              <a:defRPr/>
            </a:lvl1pPr>
          </a:lstStyle>
          <a:p>
            <a:pPr>
              <a:defRPr/>
            </a:pPr>
            <a:fld id="{19CF33CA-8226-4E1A-A6B0-CDD909321BF4}" type="datetime1">
              <a:rPr lang="en-US" altLang="en-US"/>
              <a:pPr>
                <a:defRPr/>
              </a:pPr>
              <a:t>12/2/2024</a:t>
            </a:fld>
            <a:endParaRPr lang="en-US" altLang="en-US" dirty="0"/>
          </a:p>
        </p:txBody>
      </p:sp>
      <p:sp>
        <p:nvSpPr>
          <p:cNvPr id="5" name="Rectangle 5">
            <a:extLst>
              <a:ext uri="{FF2B5EF4-FFF2-40B4-BE49-F238E27FC236}">
                <a16:creationId xmlns:a16="http://schemas.microsoft.com/office/drawing/2014/main" id="{AC0F198F-12A1-AB19-D257-55ECE4503DFA}"/>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83495A4-13BE-9D46-ADCF-C66DC37286D9}"/>
              </a:ext>
            </a:extLst>
          </p:cNvPr>
          <p:cNvSpPr>
            <a:spLocks noGrp="1" noChangeArrowheads="1"/>
          </p:cNvSpPr>
          <p:nvPr>
            <p:ph type="sldNum" sz="quarter" idx="12"/>
          </p:nvPr>
        </p:nvSpPr>
        <p:spPr/>
        <p:txBody>
          <a:bodyPr/>
          <a:lstStyle>
            <a:lvl1pPr>
              <a:defRPr/>
            </a:lvl1pPr>
          </a:lstStyle>
          <a:p>
            <a:pPr>
              <a:defRPr/>
            </a:pPr>
            <a:fld id="{6DAFE9F3-E192-425B-A0D5-607B671E230E}" type="slidenum">
              <a:rPr lang="en-US" altLang="en-US"/>
              <a:pPr>
                <a:defRPr/>
              </a:pPr>
              <a:t>‹#›</a:t>
            </a:fld>
            <a:endParaRPr lang="en-US" altLang="en-US" dirty="0"/>
          </a:p>
        </p:txBody>
      </p:sp>
    </p:spTree>
    <p:extLst>
      <p:ext uri="{BB962C8B-B14F-4D97-AF65-F5344CB8AC3E}">
        <p14:creationId xmlns:p14="http://schemas.microsoft.com/office/powerpoint/2010/main" val="936278682"/>
      </p:ext>
    </p:extLst>
  </p:cSld>
  <p:clrMapOvr>
    <a:masterClrMapping/>
  </p:clrMapOvr>
  <p:transition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E3647E-35E2-FBA6-6FE3-AC70A47616EA}"/>
              </a:ext>
            </a:extLst>
          </p:cNvPr>
          <p:cNvSpPr>
            <a:spLocks noGrp="1" noChangeArrowheads="1"/>
          </p:cNvSpPr>
          <p:nvPr>
            <p:ph type="dt" sz="half" idx="10"/>
          </p:nvPr>
        </p:nvSpPr>
        <p:spPr/>
        <p:txBody>
          <a:bodyPr/>
          <a:lstStyle>
            <a:lvl1pPr>
              <a:defRPr/>
            </a:lvl1pPr>
          </a:lstStyle>
          <a:p>
            <a:pPr>
              <a:defRPr/>
            </a:pPr>
            <a:fld id="{BC8D3616-5BC9-4E70-A8CD-9116D4EC8702}" type="datetime1">
              <a:rPr lang="en-US" altLang="en-US"/>
              <a:pPr>
                <a:defRPr/>
              </a:pPr>
              <a:t>12/2/2024</a:t>
            </a:fld>
            <a:endParaRPr lang="en-US" altLang="en-US" dirty="0"/>
          </a:p>
        </p:txBody>
      </p:sp>
      <p:sp>
        <p:nvSpPr>
          <p:cNvPr id="5" name="Rectangle 5">
            <a:extLst>
              <a:ext uri="{FF2B5EF4-FFF2-40B4-BE49-F238E27FC236}">
                <a16:creationId xmlns:a16="http://schemas.microsoft.com/office/drawing/2014/main" id="{6EDAEADD-D0A4-7B58-BFB5-3673D47BF88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44958DF-FF3B-B869-610C-5BFF78CF308E}"/>
              </a:ext>
            </a:extLst>
          </p:cNvPr>
          <p:cNvSpPr>
            <a:spLocks noGrp="1" noChangeArrowheads="1"/>
          </p:cNvSpPr>
          <p:nvPr>
            <p:ph type="sldNum" sz="quarter" idx="12"/>
          </p:nvPr>
        </p:nvSpPr>
        <p:spPr/>
        <p:txBody>
          <a:bodyPr/>
          <a:lstStyle>
            <a:lvl1pPr>
              <a:defRPr/>
            </a:lvl1pPr>
          </a:lstStyle>
          <a:p>
            <a:pPr>
              <a:defRPr/>
            </a:pPr>
            <a:fld id="{61949053-4B23-472D-AA8A-7F376620BCA8}" type="slidenum">
              <a:rPr lang="en-US" altLang="en-US"/>
              <a:pPr>
                <a:defRPr/>
              </a:pPr>
              <a:t>‹#›</a:t>
            </a:fld>
            <a:endParaRPr lang="en-US" altLang="en-US" dirty="0"/>
          </a:p>
        </p:txBody>
      </p:sp>
    </p:spTree>
    <p:extLst>
      <p:ext uri="{BB962C8B-B14F-4D97-AF65-F5344CB8AC3E}">
        <p14:creationId xmlns:p14="http://schemas.microsoft.com/office/powerpoint/2010/main" val="1732689701"/>
      </p:ext>
    </p:extLst>
  </p:cSld>
  <p:clrMapOvr>
    <a:masterClrMapping/>
  </p:clrMapOvr>
  <p:transition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11288"/>
            <a:ext cx="8675688" cy="2354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5800" y="3787775"/>
            <a:ext cx="8675688" cy="123825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D752444F-071F-D5FA-E653-4267A46BD0C2}"/>
              </a:ext>
            </a:extLst>
          </p:cNvPr>
          <p:cNvSpPr>
            <a:spLocks noGrp="1" noChangeArrowheads="1"/>
          </p:cNvSpPr>
          <p:nvPr>
            <p:ph type="dt" sz="half" idx="10"/>
          </p:nvPr>
        </p:nvSpPr>
        <p:spPr/>
        <p:txBody>
          <a:bodyPr/>
          <a:lstStyle>
            <a:lvl1pPr>
              <a:defRPr/>
            </a:lvl1pPr>
          </a:lstStyle>
          <a:p>
            <a:pPr>
              <a:defRPr/>
            </a:pPr>
            <a:fld id="{BBFC756A-FF24-4295-898F-B03E6CFA320A}" type="datetime1">
              <a:rPr lang="en-US" altLang="en-US"/>
              <a:pPr>
                <a:defRPr/>
              </a:pPr>
              <a:t>12/2/2024</a:t>
            </a:fld>
            <a:endParaRPr lang="en-US" altLang="en-US" dirty="0"/>
          </a:p>
        </p:txBody>
      </p:sp>
      <p:sp>
        <p:nvSpPr>
          <p:cNvPr id="5" name="Rectangle 5">
            <a:extLst>
              <a:ext uri="{FF2B5EF4-FFF2-40B4-BE49-F238E27FC236}">
                <a16:creationId xmlns:a16="http://schemas.microsoft.com/office/drawing/2014/main" id="{252A5A91-B9F5-D734-0C5C-2E98789FE944}"/>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F01D2C2-FB10-086D-267B-C127AFA62762}"/>
              </a:ext>
            </a:extLst>
          </p:cNvPr>
          <p:cNvSpPr>
            <a:spLocks noGrp="1" noChangeArrowheads="1"/>
          </p:cNvSpPr>
          <p:nvPr>
            <p:ph type="sldNum" sz="quarter" idx="12"/>
          </p:nvPr>
        </p:nvSpPr>
        <p:spPr/>
        <p:txBody>
          <a:bodyPr/>
          <a:lstStyle>
            <a:lvl1pPr>
              <a:defRPr/>
            </a:lvl1pPr>
          </a:lstStyle>
          <a:p>
            <a:pPr>
              <a:defRPr/>
            </a:pPr>
            <a:fld id="{0C33CAFC-4D5A-4052-BE89-2C20EAB8FDE1}" type="slidenum">
              <a:rPr lang="en-US" altLang="en-US"/>
              <a:pPr>
                <a:defRPr/>
              </a:pPr>
              <a:t>‹#›</a:t>
            </a:fld>
            <a:endParaRPr lang="en-US" altLang="en-US" dirty="0"/>
          </a:p>
        </p:txBody>
      </p:sp>
    </p:spTree>
    <p:extLst>
      <p:ext uri="{BB962C8B-B14F-4D97-AF65-F5344CB8AC3E}">
        <p14:creationId xmlns:p14="http://schemas.microsoft.com/office/powerpoint/2010/main" val="295082330"/>
      </p:ext>
    </p:extLst>
  </p:cSld>
  <p:clrMapOvr>
    <a:masterClrMapping/>
  </p:clrMapOvr>
  <p:transition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165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320800"/>
            <a:ext cx="4451350" cy="3735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a:extLst>
              <a:ext uri="{FF2B5EF4-FFF2-40B4-BE49-F238E27FC236}">
                <a16:creationId xmlns:a16="http://schemas.microsoft.com/office/drawing/2014/main" id="{36498225-9DCF-24C4-1843-5A495B9AF6B8}"/>
              </a:ext>
            </a:extLst>
          </p:cNvPr>
          <p:cNvSpPr>
            <a:spLocks noGrp="1" noChangeArrowheads="1"/>
          </p:cNvSpPr>
          <p:nvPr>
            <p:ph type="dt" sz="half" idx="10"/>
          </p:nvPr>
        </p:nvSpPr>
        <p:spPr/>
        <p:txBody>
          <a:bodyPr/>
          <a:lstStyle>
            <a:lvl1pPr>
              <a:defRPr/>
            </a:lvl1pPr>
          </a:lstStyle>
          <a:p>
            <a:pPr>
              <a:defRPr/>
            </a:pPr>
            <a:fld id="{50CCE971-745B-4AEE-B40D-9BF8D676C47B}" type="datetime1">
              <a:rPr lang="en-US" altLang="en-US"/>
              <a:pPr>
                <a:defRPr/>
              </a:pPr>
              <a:t>12/2/2024</a:t>
            </a:fld>
            <a:endParaRPr lang="en-US" altLang="en-US" dirty="0"/>
          </a:p>
        </p:txBody>
      </p:sp>
      <p:sp>
        <p:nvSpPr>
          <p:cNvPr id="6" name="Footer Placeholder 2">
            <a:extLst>
              <a:ext uri="{FF2B5EF4-FFF2-40B4-BE49-F238E27FC236}">
                <a16:creationId xmlns:a16="http://schemas.microsoft.com/office/drawing/2014/main" id="{4552FA85-23B6-4E13-2B41-85347B110108}"/>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9E3C322F-9FBB-4302-B89E-8A8F619CDD51}"/>
              </a:ext>
            </a:extLst>
          </p:cNvPr>
          <p:cNvSpPr>
            <a:spLocks noGrp="1" noChangeArrowheads="1"/>
          </p:cNvSpPr>
          <p:nvPr>
            <p:ph type="sldNum" sz="quarter" idx="12"/>
          </p:nvPr>
        </p:nvSpPr>
        <p:spPr/>
        <p:txBody>
          <a:bodyPr/>
          <a:lstStyle>
            <a:lvl1pPr>
              <a:defRPr/>
            </a:lvl1pPr>
          </a:lstStyle>
          <a:p>
            <a:pPr>
              <a:defRPr/>
            </a:pPr>
            <a:fld id="{4E231D63-07EB-414C-A698-ABC7E8E8BDAF}" type="slidenum">
              <a:rPr lang="en-US" altLang="en-US"/>
              <a:pPr>
                <a:defRPr/>
              </a:pPr>
              <a:t>‹#›</a:t>
            </a:fld>
            <a:endParaRPr lang="en-US" altLang="en-US" dirty="0"/>
          </a:p>
        </p:txBody>
      </p:sp>
    </p:spTree>
    <p:extLst>
      <p:ext uri="{BB962C8B-B14F-4D97-AF65-F5344CB8AC3E}">
        <p14:creationId xmlns:p14="http://schemas.microsoft.com/office/powerpoint/2010/main" val="3540121350"/>
      </p:ext>
    </p:extLst>
  </p:cSld>
  <p:clrMapOvr>
    <a:masterClrMapping/>
  </p:clrMapOvr>
  <p:transition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01625"/>
            <a:ext cx="8675688" cy="1093788"/>
          </a:xfrm>
        </p:spPr>
        <p:txBody>
          <a:bodyPr/>
          <a:lstStyle/>
          <a:p>
            <a:r>
              <a:rPr lang="en-US"/>
              <a:t>Click to edit Master title style</a:t>
            </a:r>
          </a:p>
        </p:txBody>
      </p:sp>
      <p:sp>
        <p:nvSpPr>
          <p:cNvPr id="3" name="Text Placeholder 2"/>
          <p:cNvSpPr>
            <a:spLocks noGrp="1"/>
          </p:cNvSpPr>
          <p:nvPr>
            <p:ph type="body" idx="1"/>
          </p:nvPr>
        </p:nvSpPr>
        <p:spPr>
          <a:xfrm>
            <a:off x="692150" y="1387475"/>
            <a:ext cx="42560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066925"/>
            <a:ext cx="425608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387475"/>
            <a:ext cx="427513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066925"/>
            <a:ext cx="4275138" cy="3041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DC88C47-1527-1FFB-7963-61326C40B78D}"/>
              </a:ext>
            </a:extLst>
          </p:cNvPr>
          <p:cNvSpPr>
            <a:spLocks noGrp="1" noChangeArrowheads="1"/>
          </p:cNvSpPr>
          <p:nvPr>
            <p:ph type="dt" sz="half" idx="10"/>
          </p:nvPr>
        </p:nvSpPr>
        <p:spPr/>
        <p:txBody>
          <a:bodyPr/>
          <a:lstStyle>
            <a:lvl1pPr>
              <a:defRPr/>
            </a:lvl1pPr>
          </a:lstStyle>
          <a:p>
            <a:pPr>
              <a:defRPr/>
            </a:pPr>
            <a:fld id="{46B82A73-23AF-479D-A4E7-E7B546E280DE}" type="datetime1">
              <a:rPr lang="en-US" altLang="en-US"/>
              <a:pPr>
                <a:defRPr/>
              </a:pPr>
              <a:t>12/2/2024</a:t>
            </a:fld>
            <a:endParaRPr lang="en-US" altLang="en-US" dirty="0"/>
          </a:p>
        </p:txBody>
      </p:sp>
      <p:sp>
        <p:nvSpPr>
          <p:cNvPr id="8" name="Rectangle 5">
            <a:extLst>
              <a:ext uri="{FF2B5EF4-FFF2-40B4-BE49-F238E27FC236}">
                <a16:creationId xmlns:a16="http://schemas.microsoft.com/office/drawing/2014/main" id="{979D3273-6D01-BB9F-1CDD-39CF0C62CC36}"/>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567B891-994F-749C-C6A5-2290DB85A0EB}"/>
              </a:ext>
            </a:extLst>
          </p:cNvPr>
          <p:cNvSpPr>
            <a:spLocks noGrp="1" noChangeArrowheads="1"/>
          </p:cNvSpPr>
          <p:nvPr>
            <p:ph type="sldNum" sz="quarter" idx="12"/>
          </p:nvPr>
        </p:nvSpPr>
        <p:spPr/>
        <p:txBody>
          <a:bodyPr/>
          <a:lstStyle>
            <a:lvl1pPr>
              <a:defRPr/>
            </a:lvl1pPr>
          </a:lstStyle>
          <a:p>
            <a:pPr>
              <a:defRPr/>
            </a:pPr>
            <a:fld id="{4DE92445-F36A-404C-ADEE-86B9085D82C2}" type="slidenum">
              <a:rPr lang="en-US" altLang="en-US"/>
              <a:pPr>
                <a:defRPr/>
              </a:pPr>
              <a:t>‹#›</a:t>
            </a:fld>
            <a:endParaRPr lang="en-US" altLang="en-US" dirty="0"/>
          </a:p>
        </p:txBody>
      </p:sp>
    </p:spTree>
    <p:extLst>
      <p:ext uri="{BB962C8B-B14F-4D97-AF65-F5344CB8AC3E}">
        <p14:creationId xmlns:p14="http://schemas.microsoft.com/office/powerpoint/2010/main" val="565626222"/>
      </p:ext>
    </p:extLst>
  </p:cSld>
  <p:clrMapOvr>
    <a:masterClrMapping/>
  </p:clrMapOvr>
  <p:transition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E2394BC-24E3-118E-918B-49F3C5C8CC72}"/>
              </a:ext>
            </a:extLst>
          </p:cNvPr>
          <p:cNvSpPr>
            <a:spLocks noGrp="1" noChangeArrowheads="1"/>
          </p:cNvSpPr>
          <p:nvPr>
            <p:ph type="dt" sz="half" idx="10"/>
          </p:nvPr>
        </p:nvSpPr>
        <p:spPr/>
        <p:txBody>
          <a:bodyPr/>
          <a:lstStyle>
            <a:lvl1pPr>
              <a:defRPr/>
            </a:lvl1pPr>
          </a:lstStyle>
          <a:p>
            <a:pPr>
              <a:defRPr/>
            </a:pPr>
            <a:fld id="{5AC18BBC-682F-4F6F-A064-582B531143A5}" type="datetime1">
              <a:rPr lang="en-US" altLang="en-US"/>
              <a:pPr>
                <a:defRPr/>
              </a:pPr>
              <a:t>12/2/2024</a:t>
            </a:fld>
            <a:endParaRPr lang="en-US" altLang="en-US" dirty="0"/>
          </a:p>
        </p:txBody>
      </p:sp>
      <p:sp>
        <p:nvSpPr>
          <p:cNvPr id="4" name="Rectangle 5">
            <a:extLst>
              <a:ext uri="{FF2B5EF4-FFF2-40B4-BE49-F238E27FC236}">
                <a16:creationId xmlns:a16="http://schemas.microsoft.com/office/drawing/2014/main" id="{CD3DD375-DFD2-07E3-5D73-8B44A9298500}"/>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6FF958C-E1F7-A3DB-E124-D0B83AADD4C3}"/>
              </a:ext>
            </a:extLst>
          </p:cNvPr>
          <p:cNvSpPr>
            <a:spLocks noGrp="1" noChangeArrowheads="1"/>
          </p:cNvSpPr>
          <p:nvPr>
            <p:ph type="sldNum" sz="quarter" idx="12"/>
          </p:nvPr>
        </p:nvSpPr>
        <p:spPr/>
        <p:txBody>
          <a:bodyPr/>
          <a:lstStyle>
            <a:lvl1pPr>
              <a:defRPr/>
            </a:lvl1pPr>
          </a:lstStyle>
          <a:p>
            <a:pPr>
              <a:defRPr/>
            </a:pPr>
            <a:fld id="{788B9755-3417-4298-BD18-4767D4DA6F5E}" type="slidenum">
              <a:rPr lang="en-US" altLang="en-US"/>
              <a:pPr>
                <a:defRPr/>
              </a:pPr>
              <a:t>‹#›</a:t>
            </a:fld>
            <a:endParaRPr lang="en-US" altLang="en-US" dirty="0"/>
          </a:p>
        </p:txBody>
      </p:sp>
    </p:spTree>
    <p:extLst>
      <p:ext uri="{BB962C8B-B14F-4D97-AF65-F5344CB8AC3E}">
        <p14:creationId xmlns:p14="http://schemas.microsoft.com/office/powerpoint/2010/main" val="1423091807"/>
      </p:ext>
    </p:extLst>
  </p:cSld>
  <p:clrMapOvr>
    <a:masterClrMapping/>
  </p:clrMapOvr>
  <p:transition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85AD6D8-72D6-6993-C362-19B4D2F17338}"/>
              </a:ext>
            </a:extLst>
          </p:cNvPr>
          <p:cNvSpPr>
            <a:spLocks noGrp="1" noChangeArrowheads="1"/>
          </p:cNvSpPr>
          <p:nvPr>
            <p:ph type="dt" sz="half" idx="10"/>
          </p:nvPr>
        </p:nvSpPr>
        <p:spPr/>
        <p:txBody>
          <a:bodyPr/>
          <a:lstStyle>
            <a:lvl1pPr>
              <a:defRPr/>
            </a:lvl1pPr>
          </a:lstStyle>
          <a:p>
            <a:pPr>
              <a:defRPr/>
            </a:pPr>
            <a:fld id="{6E186A5C-E03B-4629-BB37-F3960F24D9B1}" type="datetime1">
              <a:rPr lang="en-US" altLang="en-US"/>
              <a:pPr>
                <a:defRPr/>
              </a:pPr>
              <a:t>12/2/2024</a:t>
            </a:fld>
            <a:endParaRPr lang="en-US" altLang="en-US" dirty="0"/>
          </a:p>
        </p:txBody>
      </p:sp>
      <p:sp>
        <p:nvSpPr>
          <p:cNvPr id="3" name="Rectangle 5">
            <a:extLst>
              <a:ext uri="{FF2B5EF4-FFF2-40B4-BE49-F238E27FC236}">
                <a16:creationId xmlns:a16="http://schemas.microsoft.com/office/drawing/2014/main" id="{69DDA704-8951-894A-DB73-6A693BC02362}"/>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4810379-882C-3914-4B04-C9DB7DA4B031}"/>
              </a:ext>
            </a:extLst>
          </p:cNvPr>
          <p:cNvSpPr>
            <a:spLocks noGrp="1" noChangeArrowheads="1"/>
          </p:cNvSpPr>
          <p:nvPr>
            <p:ph type="sldNum" sz="quarter" idx="12"/>
          </p:nvPr>
        </p:nvSpPr>
        <p:spPr/>
        <p:txBody>
          <a:bodyPr/>
          <a:lstStyle>
            <a:lvl1pPr>
              <a:defRPr/>
            </a:lvl1pPr>
          </a:lstStyle>
          <a:p>
            <a:pPr>
              <a:defRPr/>
            </a:pPr>
            <a:fld id="{5B633AA5-50DB-4FC9-BA1A-B98BBF344A21}" type="slidenum">
              <a:rPr lang="en-US" altLang="en-US"/>
              <a:pPr>
                <a:defRPr/>
              </a:pPr>
              <a:t>‹#›</a:t>
            </a:fld>
            <a:endParaRPr lang="en-US" altLang="en-US" dirty="0"/>
          </a:p>
        </p:txBody>
      </p:sp>
    </p:spTree>
    <p:extLst>
      <p:ext uri="{BB962C8B-B14F-4D97-AF65-F5344CB8AC3E}">
        <p14:creationId xmlns:p14="http://schemas.microsoft.com/office/powerpoint/2010/main" val="3088604350"/>
      </p:ext>
    </p:extLst>
  </p:cSld>
  <p:clrMapOvr>
    <a:masterClrMapping/>
  </p:clrMapOvr>
  <p:transition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76725" y="814388"/>
            <a:ext cx="5091113" cy="402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417A03C5-FD08-B867-5A2C-1632E60A4382}"/>
              </a:ext>
            </a:extLst>
          </p:cNvPr>
          <p:cNvSpPr>
            <a:spLocks noGrp="1" noChangeArrowheads="1"/>
          </p:cNvSpPr>
          <p:nvPr>
            <p:ph type="dt" sz="half" idx="10"/>
          </p:nvPr>
        </p:nvSpPr>
        <p:spPr/>
        <p:txBody>
          <a:bodyPr/>
          <a:lstStyle>
            <a:lvl1pPr>
              <a:defRPr/>
            </a:lvl1pPr>
          </a:lstStyle>
          <a:p>
            <a:pPr>
              <a:defRPr/>
            </a:pPr>
            <a:fld id="{9960A345-2541-41DE-956C-CC2BA619EBBE}" type="datetime1">
              <a:rPr lang="en-US" altLang="en-US"/>
              <a:pPr>
                <a:defRPr/>
              </a:pPr>
              <a:t>12/2/2024</a:t>
            </a:fld>
            <a:endParaRPr lang="en-US" altLang="en-US" dirty="0"/>
          </a:p>
        </p:txBody>
      </p:sp>
      <p:sp>
        <p:nvSpPr>
          <p:cNvPr id="6" name="Footer Placeholder 2">
            <a:extLst>
              <a:ext uri="{FF2B5EF4-FFF2-40B4-BE49-F238E27FC236}">
                <a16:creationId xmlns:a16="http://schemas.microsoft.com/office/drawing/2014/main" id="{C89B4417-703E-9393-E928-8C8B991876D1}"/>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C5CD9EDF-66FF-6D4E-1123-1F830F4A1707}"/>
              </a:ext>
            </a:extLst>
          </p:cNvPr>
          <p:cNvSpPr>
            <a:spLocks noGrp="1" noChangeArrowheads="1"/>
          </p:cNvSpPr>
          <p:nvPr>
            <p:ph type="sldNum" sz="quarter" idx="12"/>
          </p:nvPr>
        </p:nvSpPr>
        <p:spPr/>
        <p:txBody>
          <a:bodyPr/>
          <a:lstStyle>
            <a:lvl1pPr>
              <a:defRPr/>
            </a:lvl1pPr>
          </a:lstStyle>
          <a:p>
            <a:pPr>
              <a:defRPr/>
            </a:pPr>
            <a:fld id="{0465C8E5-A9BB-4BF1-A495-1B802F5A1F82}" type="slidenum">
              <a:rPr lang="en-US" altLang="en-US"/>
              <a:pPr>
                <a:defRPr/>
              </a:pPr>
              <a:t>‹#›</a:t>
            </a:fld>
            <a:endParaRPr lang="en-US" altLang="en-US" dirty="0"/>
          </a:p>
        </p:txBody>
      </p:sp>
    </p:spTree>
    <p:extLst>
      <p:ext uri="{BB962C8B-B14F-4D97-AF65-F5344CB8AC3E}">
        <p14:creationId xmlns:p14="http://schemas.microsoft.com/office/powerpoint/2010/main" val="3812670483"/>
      </p:ext>
    </p:extLst>
  </p:cSld>
  <p:clrMapOvr>
    <a:masterClrMapping/>
  </p:clrMapOvr>
  <p:transition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377825"/>
            <a:ext cx="3244850" cy="13208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76725" y="814388"/>
            <a:ext cx="5091113" cy="40227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92150" y="1698625"/>
            <a:ext cx="3244850" cy="3144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1">
            <a:extLst>
              <a:ext uri="{FF2B5EF4-FFF2-40B4-BE49-F238E27FC236}">
                <a16:creationId xmlns:a16="http://schemas.microsoft.com/office/drawing/2014/main" id="{01BE914D-58F9-5012-D15F-F98905D99B75}"/>
              </a:ext>
            </a:extLst>
          </p:cNvPr>
          <p:cNvSpPr>
            <a:spLocks noGrp="1" noChangeArrowheads="1"/>
          </p:cNvSpPr>
          <p:nvPr>
            <p:ph type="dt" sz="half" idx="10"/>
          </p:nvPr>
        </p:nvSpPr>
        <p:spPr/>
        <p:txBody>
          <a:bodyPr/>
          <a:lstStyle>
            <a:lvl1pPr>
              <a:defRPr/>
            </a:lvl1pPr>
          </a:lstStyle>
          <a:p>
            <a:pPr>
              <a:defRPr/>
            </a:pPr>
            <a:fld id="{97F0B419-29A1-457E-A38F-5963EDDC89AE}" type="datetime1">
              <a:rPr lang="en-US" altLang="en-US"/>
              <a:pPr>
                <a:defRPr/>
              </a:pPr>
              <a:t>12/2/2024</a:t>
            </a:fld>
            <a:endParaRPr lang="en-US" altLang="en-US" dirty="0"/>
          </a:p>
        </p:txBody>
      </p:sp>
      <p:sp>
        <p:nvSpPr>
          <p:cNvPr id="6" name="Footer Placeholder 2">
            <a:extLst>
              <a:ext uri="{FF2B5EF4-FFF2-40B4-BE49-F238E27FC236}">
                <a16:creationId xmlns:a16="http://schemas.microsoft.com/office/drawing/2014/main" id="{2B0EAEE2-E1BE-E1B7-15F6-E143306F9077}"/>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7" name="Slide Number Placeholder 3">
            <a:extLst>
              <a:ext uri="{FF2B5EF4-FFF2-40B4-BE49-F238E27FC236}">
                <a16:creationId xmlns:a16="http://schemas.microsoft.com/office/drawing/2014/main" id="{DD0AD058-C950-7850-D98E-522AE26F06C1}"/>
              </a:ext>
            </a:extLst>
          </p:cNvPr>
          <p:cNvSpPr>
            <a:spLocks noGrp="1" noChangeArrowheads="1"/>
          </p:cNvSpPr>
          <p:nvPr>
            <p:ph type="sldNum" sz="quarter" idx="12"/>
          </p:nvPr>
        </p:nvSpPr>
        <p:spPr/>
        <p:txBody>
          <a:bodyPr/>
          <a:lstStyle>
            <a:lvl1pPr>
              <a:defRPr/>
            </a:lvl1pPr>
          </a:lstStyle>
          <a:p>
            <a:pPr>
              <a:defRPr/>
            </a:pPr>
            <a:fld id="{9A18FBF3-8178-4F59-A64E-210F3C7C08D7}" type="slidenum">
              <a:rPr lang="en-US" altLang="en-US"/>
              <a:pPr>
                <a:defRPr/>
              </a:pPr>
              <a:t>‹#›</a:t>
            </a:fld>
            <a:endParaRPr lang="en-US" altLang="en-US" dirty="0"/>
          </a:p>
        </p:txBody>
      </p:sp>
    </p:spTree>
    <p:extLst>
      <p:ext uri="{BB962C8B-B14F-4D97-AF65-F5344CB8AC3E}">
        <p14:creationId xmlns:p14="http://schemas.microsoft.com/office/powerpoint/2010/main" val="1407013418"/>
      </p:ext>
    </p:extLst>
  </p:cSld>
  <p:clrMapOvr>
    <a:masterClrMapping/>
  </p:clrMapOvr>
  <p:transition advClick="0"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719F24D-D366-B335-C8A8-179A20CF5552}"/>
              </a:ext>
            </a:extLst>
          </p:cNvPr>
          <p:cNvSpPr>
            <a:spLocks noGrp="1" noChangeArrowheads="1"/>
          </p:cNvSpPr>
          <p:nvPr>
            <p:ph type="title"/>
          </p:nvPr>
        </p:nvSpPr>
        <p:spPr bwMode="auto">
          <a:xfrm>
            <a:off x="501650" y="227013"/>
            <a:ext cx="90551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8090AC8-D7BA-9BC3-EFD0-EA6D78BDFEFB}"/>
              </a:ext>
            </a:extLst>
          </p:cNvPr>
          <p:cNvSpPr>
            <a:spLocks noGrp="1" noChangeArrowheads="1"/>
          </p:cNvSpPr>
          <p:nvPr>
            <p:ph type="body" idx="1"/>
          </p:nvPr>
        </p:nvSpPr>
        <p:spPr bwMode="auto">
          <a:xfrm>
            <a:off x="501650" y="1320800"/>
            <a:ext cx="9055100"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38" tIns="38369" rIns="76738" bIns="383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39CB384-2362-AFA6-A04C-F46F4539291E}"/>
              </a:ext>
            </a:extLst>
          </p:cNvPr>
          <p:cNvSpPr>
            <a:spLocks noGrp="1" noChangeArrowheads="1"/>
          </p:cNvSpPr>
          <p:nvPr>
            <p:ph type="dt" sz="half" idx="2"/>
          </p:nvPr>
        </p:nvSpPr>
        <p:spPr bwMode="auto">
          <a:xfrm>
            <a:off x="501650" y="5154613"/>
            <a:ext cx="2347913"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defTabSz="768350" eaLnBrk="1" hangingPunct="1">
              <a:spcBef>
                <a:spcPct val="0"/>
              </a:spcBef>
              <a:defRPr sz="1200">
                <a:latin typeface="+mn-lt"/>
              </a:defRPr>
            </a:lvl1pPr>
          </a:lstStyle>
          <a:p>
            <a:pPr>
              <a:defRPr/>
            </a:pPr>
            <a:fld id="{82205E20-658E-4971-AB26-1A2436A20956}" type="datetime1">
              <a:rPr lang="en-US" altLang="en-US"/>
              <a:pPr>
                <a:defRPr/>
              </a:pPr>
              <a:t>12/2/2024</a:t>
            </a:fld>
            <a:endParaRPr lang="en-US" altLang="en-US" dirty="0"/>
          </a:p>
        </p:txBody>
      </p:sp>
      <p:sp>
        <p:nvSpPr>
          <p:cNvPr id="1029" name="Rectangle 5">
            <a:extLst>
              <a:ext uri="{FF2B5EF4-FFF2-40B4-BE49-F238E27FC236}">
                <a16:creationId xmlns:a16="http://schemas.microsoft.com/office/drawing/2014/main" id="{467F65FF-0C61-1A79-F87A-07C64DE3E0C8}"/>
              </a:ext>
            </a:extLst>
          </p:cNvPr>
          <p:cNvSpPr>
            <a:spLocks noGrp="1" noChangeArrowheads="1"/>
          </p:cNvSpPr>
          <p:nvPr>
            <p:ph type="ftr" sz="quarter" idx="3"/>
          </p:nvPr>
        </p:nvSpPr>
        <p:spPr bwMode="auto">
          <a:xfrm>
            <a:off x="3436938" y="5154613"/>
            <a:ext cx="3184525"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ctr" defTabSz="768350" eaLnBrk="1" hangingPunct="1">
              <a:spcBef>
                <a:spcPct val="0"/>
              </a:spcBef>
              <a:defRPr sz="1200">
                <a:latin typeface="+mn-lt"/>
              </a:defRPr>
            </a:lvl1pPr>
          </a:lstStyle>
          <a:p>
            <a:pPr>
              <a:defRPr/>
            </a:pPr>
            <a:endParaRPr lang="en-US" altLang="en-US"/>
          </a:p>
        </p:txBody>
      </p:sp>
      <p:sp>
        <p:nvSpPr>
          <p:cNvPr id="1030" name="Rectangle 6">
            <a:extLst>
              <a:ext uri="{FF2B5EF4-FFF2-40B4-BE49-F238E27FC236}">
                <a16:creationId xmlns:a16="http://schemas.microsoft.com/office/drawing/2014/main" id="{A79075E3-CC8D-5048-22BE-2FFC137EB49E}"/>
              </a:ext>
            </a:extLst>
          </p:cNvPr>
          <p:cNvSpPr>
            <a:spLocks noGrp="1" noChangeArrowheads="1"/>
          </p:cNvSpPr>
          <p:nvPr>
            <p:ph type="sldNum" sz="quarter" idx="4"/>
          </p:nvPr>
        </p:nvSpPr>
        <p:spPr bwMode="auto">
          <a:xfrm>
            <a:off x="7208838" y="5154613"/>
            <a:ext cx="2347912" cy="392112"/>
          </a:xfrm>
          <a:prstGeom prst="rect">
            <a:avLst/>
          </a:prstGeom>
          <a:noFill/>
          <a:ln>
            <a:noFill/>
          </a:ln>
          <a:effectLst/>
        </p:spPr>
        <p:txBody>
          <a:bodyPr vert="horz" wrap="square" lIns="76738" tIns="38369" rIns="76738" bIns="38369" numCol="1" anchor="t" anchorCtr="0" compatLnSpc="1">
            <a:prstTxWarp prst="textNoShape">
              <a:avLst/>
            </a:prstTxWarp>
          </a:bodyPr>
          <a:lstStyle>
            <a:lvl1pPr algn="r" defTabSz="768350" eaLnBrk="1" hangingPunct="1">
              <a:spcBef>
                <a:spcPct val="0"/>
              </a:spcBef>
              <a:defRPr sz="1200">
                <a:latin typeface="+mn-lt"/>
              </a:defRPr>
            </a:lvl1pPr>
          </a:lstStyle>
          <a:p>
            <a:pPr>
              <a:defRPr/>
            </a:pPr>
            <a:fld id="{1A5FC7A4-0F58-43DA-8C6A-04D6AD388BB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431" r:id="rId1"/>
    <p:sldLayoutId id="2147485432" r:id="rId2"/>
    <p:sldLayoutId id="2147485433" r:id="rId3"/>
    <p:sldLayoutId id="2147485434" r:id="rId4"/>
    <p:sldLayoutId id="2147485435" r:id="rId5"/>
    <p:sldLayoutId id="2147485436" r:id="rId6"/>
    <p:sldLayoutId id="2147485437" r:id="rId7"/>
    <p:sldLayoutId id="2147485438" r:id="rId8"/>
    <p:sldLayoutId id="2147485439" r:id="rId9"/>
    <p:sldLayoutId id="2147485440" r:id="rId10"/>
    <p:sldLayoutId id="2147485441" r:id="rId11"/>
  </p:sldLayoutIdLst>
  <p:transition advClick="0" advTm="3000"/>
  <p:txStyles>
    <p:titleStyle>
      <a:lvl1pPr algn="ctr" defTabSz="768350" rtl="0" eaLnBrk="0" fontAlgn="base" hangingPunct="0">
        <a:spcBef>
          <a:spcPct val="0"/>
        </a:spcBef>
        <a:spcAft>
          <a:spcPct val="0"/>
        </a:spcAft>
        <a:defRPr sz="3700" kern="1200">
          <a:solidFill>
            <a:schemeClr val="tx2"/>
          </a:solidFill>
          <a:latin typeface="+mj-lt"/>
          <a:ea typeface="+mj-ea"/>
          <a:cs typeface="+mj-cs"/>
        </a:defRPr>
      </a:lvl1pPr>
      <a:lvl2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2pPr>
      <a:lvl3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3pPr>
      <a:lvl4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4pPr>
      <a:lvl5pPr algn="ctr" defTabSz="768350" rtl="0" eaLnBrk="0" fontAlgn="base" hangingPunct="0">
        <a:spcBef>
          <a:spcPct val="0"/>
        </a:spcBef>
        <a:spcAft>
          <a:spcPct val="0"/>
        </a:spcAft>
        <a:defRPr sz="3700">
          <a:solidFill>
            <a:schemeClr val="tx2"/>
          </a:solidFill>
          <a:latin typeface="Arial" panose="020B0604020202020204" pitchFamily="34" charset="0"/>
          <a:cs typeface="Arial" panose="020B0604020202020204" pitchFamily="34" charset="0"/>
        </a:defRPr>
      </a:lvl5pPr>
      <a:lvl6pPr marL="4572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6pPr>
      <a:lvl7pPr marL="9144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7pPr>
      <a:lvl8pPr marL="13716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8pPr>
      <a:lvl9pPr marL="1828800" algn="ctr" defTabSz="768350" rtl="0" fontAlgn="base">
        <a:spcBef>
          <a:spcPct val="0"/>
        </a:spcBef>
        <a:spcAft>
          <a:spcPct val="0"/>
        </a:spcAft>
        <a:defRPr sz="3700">
          <a:solidFill>
            <a:schemeClr val="tx2"/>
          </a:solidFill>
          <a:latin typeface="Arial" panose="020B0604020202020204" pitchFamily="34" charset="0"/>
          <a:cs typeface="Arial" panose="020B0604020202020204" pitchFamily="34" charset="0"/>
        </a:defRPr>
      </a:lvl9pPr>
    </p:titleStyle>
    <p:bodyStyle>
      <a:lvl1pPr marL="288925" indent="-288925" algn="l" defTabSz="768350" rtl="0" eaLnBrk="0" fontAlgn="base" hangingPunct="0">
        <a:spcBef>
          <a:spcPct val="20000"/>
        </a:spcBef>
        <a:spcAft>
          <a:spcPct val="0"/>
        </a:spcAft>
        <a:buChar char="•"/>
        <a:defRPr sz="2700" kern="1200">
          <a:solidFill>
            <a:schemeClr val="tx1"/>
          </a:solidFill>
          <a:latin typeface="+mn-lt"/>
          <a:ea typeface="+mn-ea"/>
          <a:cs typeface="+mn-cs"/>
        </a:defRPr>
      </a:lvl1pPr>
      <a:lvl2pPr marL="622300" indent="-238125" algn="l" defTabSz="768350" rtl="0" eaLnBrk="0" fontAlgn="base" hangingPunct="0">
        <a:spcBef>
          <a:spcPct val="20000"/>
        </a:spcBef>
        <a:spcAft>
          <a:spcPct val="0"/>
        </a:spcAft>
        <a:buChar char="–"/>
        <a:defRPr sz="2300" kern="1200">
          <a:solidFill>
            <a:schemeClr val="tx1"/>
          </a:solidFill>
          <a:latin typeface="+mn-lt"/>
          <a:ea typeface="+mn-ea"/>
          <a:cs typeface="+mn-cs"/>
        </a:defRPr>
      </a:lvl2pPr>
      <a:lvl3pPr marL="958850" indent="-190500" algn="l" defTabSz="768350" rtl="0" eaLnBrk="0" fontAlgn="base" hangingPunct="0">
        <a:spcBef>
          <a:spcPct val="20000"/>
        </a:spcBef>
        <a:spcAft>
          <a:spcPct val="0"/>
        </a:spcAft>
        <a:buChar char="•"/>
        <a:defRPr sz="2000" kern="1200">
          <a:solidFill>
            <a:schemeClr val="tx1"/>
          </a:solidFill>
          <a:latin typeface="+mn-lt"/>
          <a:ea typeface="+mn-ea"/>
          <a:cs typeface="+mn-cs"/>
        </a:defRPr>
      </a:lvl3pPr>
      <a:lvl4pPr marL="1343025"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4pPr>
      <a:lvl5pPr marL="1727200" indent="-192088" algn="l" defTabSz="768350" rtl="0" eaLnBrk="0" fontAlgn="base" hangingPunct="0">
        <a:spcBef>
          <a:spcPct val="20000"/>
        </a:spcBef>
        <a:spcAft>
          <a:spcPct val="0"/>
        </a:spcAft>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loud4chris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AFAD211E-0EEA-8EBD-FDD4-AEFA4703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862807"/>
            <a:ext cx="8382000" cy="37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a:extLst>
              <a:ext uri="{FF2B5EF4-FFF2-40B4-BE49-F238E27FC236}">
                <a16:creationId xmlns:a16="http://schemas.microsoft.com/office/drawing/2014/main" id="{C54DDD0F-3846-6C33-1EF7-909D57CBF90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5200" y="696119"/>
            <a:ext cx="22098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a:extLst>
              <a:ext uri="{FF2B5EF4-FFF2-40B4-BE49-F238E27FC236}">
                <a16:creationId xmlns:a16="http://schemas.microsoft.com/office/drawing/2014/main" id="{72C9B5AE-0E79-E76D-25E4-2E453B6F6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712119"/>
            <a:ext cx="1828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a:extLst>
              <a:ext uri="{FF2B5EF4-FFF2-40B4-BE49-F238E27FC236}">
                <a16:creationId xmlns:a16="http://schemas.microsoft.com/office/drawing/2014/main" id="{9FB6BDA3-DFF6-DEE6-3D1B-5CC8C86F2A26}"/>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972300" y="3747294"/>
            <a:ext cx="1371600"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1">
            <a:extLst>
              <a:ext uri="{FF2B5EF4-FFF2-40B4-BE49-F238E27FC236}">
                <a16:creationId xmlns:a16="http://schemas.microsoft.com/office/drawing/2014/main" id="{8D199E3C-B007-9039-C46C-D01415E60D97}"/>
              </a:ext>
            </a:extLst>
          </p:cNvPr>
          <p:cNvSpPr txBox="1">
            <a:spLocks noChangeArrowheads="1"/>
          </p:cNvSpPr>
          <p:nvPr/>
        </p:nvSpPr>
        <p:spPr bwMode="auto">
          <a:xfrm>
            <a:off x="6972300" y="3490119"/>
            <a:ext cx="13716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Arial Black" panose="020B0A04020102020204" pitchFamily="34" charset="0"/>
              </a:rPr>
              <a:t>Dallas CLOUD</a:t>
            </a:r>
          </a:p>
        </p:txBody>
      </p:sp>
      <p:sp>
        <p:nvSpPr>
          <p:cNvPr id="19" name="Text Box 12">
            <a:extLst>
              <a:ext uri="{FF2B5EF4-FFF2-40B4-BE49-F238E27FC236}">
                <a16:creationId xmlns:a16="http://schemas.microsoft.com/office/drawing/2014/main" id="{47FCE64D-539A-E78D-7BAE-47F23AA1A707}"/>
              </a:ext>
            </a:extLst>
          </p:cNvPr>
          <p:cNvSpPr txBox="1">
            <a:spLocks noChangeArrowheads="1"/>
          </p:cNvSpPr>
          <p:nvPr/>
        </p:nvSpPr>
        <p:spPr bwMode="auto">
          <a:xfrm>
            <a:off x="6813550" y="1305719"/>
            <a:ext cx="1377950"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Everywhere</a:t>
            </a:r>
          </a:p>
        </p:txBody>
      </p:sp>
      <p:sp>
        <p:nvSpPr>
          <p:cNvPr id="20" name="Text Box 13">
            <a:extLst>
              <a:ext uri="{FF2B5EF4-FFF2-40B4-BE49-F238E27FC236}">
                <a16:creationId xmlns:a16="http://schemas.microsoft.com/office/drawing/2014/main" id="{257F0BDB-4897-D59C-933D-872446029097}"/>
              </a:ext>
            </a:extLst>
          </p:cNvPr>
          <p:cNvSpPr txBox="1">
            <a:spLocks noChangeArrowheads="1"/>
          </p:cNvSpPr>
          <p:nvPr/>
        </p:nvSpPr>
        <p:spPr bwMode="auto">
          <a:xfrm>
            <a:off x="2743200" y="1270000"/>
            <a:ext cx="1068387"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400" dirty="0">
                <a:latin typeface="Arial Black" panose="020B0A04020102020204" pitchFamily="34" charset="0"/>
              </a:rPr>
              <a:t>Everyone</a:t>
            </a:r>
          </a:p>
        </p:txBody>
      </p:sp>
      <p:sp>
        <p:nvSpPr>
          <p:cNvPr id="21" name="Text Box 13">
            <a:extLst>
              <a:ext uri="{FF2B5EF4-FFF2-40B4-BE49-F238E27FC236}">
                <a16:creationId xmlns:a16="http://schemas.microsoft.com/office/drawing/2014/main" id="{8B3CC8B9-4674-6B53-63A8-512D8E8BD093}"/>
              </a:ext>
            </a:extLst>
          </p:cNvPr>
          <p:cNvSpPr txBox="1">
            <a:spLocks noChangeArrowheads="1"/>
          </p:cNvSpPr>
          <p:nvPr/>
        </p:nvSpPr>
        <p:spPr bwMode="auto">
          <a:xfrm>
            <a:off x="8159750" y="467519"/>
            <a:ext cx="1060450" cy="25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Arial Black" panose="020B0A04020102020204" pitchFamily="34" charset="0"/>
              </a:rPr>
              <a:t>12-1-20-24</a:t>
            </a:r>
          </a:p>
        </p:txBody>
      </p:sp>
      <p:pic>
        <p:nvPicPr>
          <p:cNvPr id="22" name="Picture 11">
            <a:extLst>
              <a:ext uri="{FF2B5EF4-FFF2-40B4-BE49-F238E27FC236}">
                <a16:creationId xmlns:a16="http://schemas.microsoft.com/office/drawing/2014/main" id="{58113226-6601-D5C0-1116-91C8A8AA11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759744"/>
            <a:ext cx="2324099"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3">
            <a:extLst>
              <a:ext uri="{FF2B5EF4-FFF2-40B4-BE49-F238E27FC236}">
                <a16:creationId xmlns:a16="http://schemas.microsoft.com/office/drawing/2014/main" id="{0494EDB1-658D-C3D4-14E1-A1662D2D4BBA}"/>
              </a:ext>
            </a:extLst>
          </p:cNvPr>
          <p:cNvSpPr txBox="1">
            <a:spLocks noChangeArrowheads="1"/>
          </p:cNvSpPr>
          <p:nvPr/>
        </p:nvSpPr>
        <p:spPr bwMode="auto">
          <a:xfrm>
            <a:off x="3581400" y="3556000"/>
            <a:ext cx="830262"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Laptop</a:t>
            </a:r>
          </a:p>
        </p:txBody>
      </p:sp>
      <p:sp>
        <p:nvSpPr>
          <p:cNvPr id="24" name="Text Box 13">
            <a:extLst>
              <a:ext uri="{FF2B5EF4-FFF2-40B4-BE49-F238E27FC236}">
                <a16:creationId xmlns:a16="http://schemas.microsoft.com/office/drawing/2014/main" id="{808FCA26-59F2-53C1-12BA-0B9D47A5AACB}"/>
              </a:ext>
            </a:extLst>
          </p:cNvPr>
          <p:cNvSpPr txBox="1">
            <a:spLocks noChangeArrowheads="1"/>
          </p:cNvSpPr>
          <p:nvPr/>
        </p:nvSpPr>
        <p:spPr bwMode="auto">
          <a:xfrm>
            <a:off x="4765675" y="3556000"/>
            <a:ext cx="1025525"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dirty="0">
                <a:latin typeface="Congenial Black" panose="020F0502020204030204" pitchFamily="2" charset="0"/>
              </a:rPr>
              <a:t>Notebook</a:t>
            </a:r>
          </a:p>
        </p:txBody>
      </p:sp>
      <p:sp>
        <p:nvSpPr>
          <p:cNvPr id="25" name="Text Box 13">
            <a:extLst>
              <a:ext uri="{FF2B5EF4-FFF2-40B4-BE49-F238E27FC236}">
                <a16:creationId xmlns:a16="http://schemas.microsoft.com/office/drawing/2014/main" id="{673C542A-98B9-57E5-CE85-94AF8E238B2B}"/>
              </a:ext>
            </a:extLst>
          </p:cNvPr>
          <p:cNvSpPr txBox="1">
            <a:spLocks noChangeArrowheads="1"/>
          </p:cNvSpPr>
          <p:nvPr/>
        </p:nvSpPr>
        <p:spPr bwMode="auto">
          <a:xfrm>
            <a:off x="5607050" y="3556000"/>
            <a:ext cx="109855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b="1" dirty="0">
                <a:latin typeface="Congenial Black" panose="020F0502020204030204" pitchFamily="2" charset="0"/>
              </a:rPr>
              <a:t>Cell Phone</a:t>
            </a:r>
          </a:p>
        </p:txBody>
      </p:sp>
      <p:sp>
        <p:nvSpPr>
          <p:cNvPr id="26" name="Text Box 13">
            <a:extLst>
              <a:ext uri="{FF2B5EF4-FFF2-40B4-BE49-F238E27FC236}">
                <a16:creationId xmlns:a16="http://schemas.microsoft.com/office/drawing/2014/main" id="{2683EE16-81DC-C5DF-8830-2B412A7BB936}"/>
              </a:ext>
            </a:extLst>
          </p:cNvPr>
          <p:cNvSpPr txBox="1">
            <a:spLocks noChangeArrowheads="1"/>
          </p:cNvSpPr>
          <p:nvPr/>
        </p:nvSpPr>
        <p:spPr bwMode="auto">
          <a:xfrm>
            <a:off x="1752600" y="3479800"/>
            <a:ext cx="9921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200">
                <a:latin typeface="Congenial Black" panose="020F0502020204030204" pitchFamily="2" charset="0"/>
              </a:rPr>
              <a:t>Desktop</a:t>
            </a:r>
          </a:p>
        </p:txBody>
      </p:sp>
      <p:sp>
        <p:nvSpPr>
          <p:cNvPr id="27" name="Text Box 13">
            <a:extLst>
              <a:ext uri="{FF2B5EF4-FFF2-40B4-BE49-F238E27FC236}">
                <a16:creationId xmlns:a16="http://schemas.microsoft.com/office/drawing/2014/main" id="{92E6B693-739C-3656-E8D3-0EDAC41B88AC}"/>
              </a:ext>
            </a:extLst>
          </p:cNvPr>
          <p:cNvSpPr txBox="1">
            <a:spLocks noChangeArrowheads="1"/>
          </p:cNvSpPr>
          <p:nvPr/>
        </p:nvSpPr>
        <p:spPr bwMode="auto">
          <a:xfrm>
            <a:off x="3887788" y="3175000"/>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ngenial Black" panose="020F0502020204030204" pitchFamily="2" charset="0"/>
              </a:rPr>
              <a:t>Any Device</a:t>
            </a:r>
          </a:p>
        </p:txBody>
      </p:sp>
      <p:pic>
        <p:nvPicPr>
          <p:cNvPr id="28" name="Picture 27">
            <a:extLst>
              <a:ext uri="{FF2B5EF4-FFF2-40B4-BE49-F238E27FC236}">
                <a16:creationId xmlns:a16="http://schemas.microsoft.com/office/drawing/2014/main" id="{73E3FC27-97C0-9467-1D9D-3A130BA837C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3581401"/>
            <a:ext cx="5630863"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13">
            <a:extLst>
              <a:ext uri="{FF2B5EF4-FFF2-40B4-BE49-F238E27FC236}">
                <a16:creationId xmlns:a16="http://schemas.microsoft.com/office/drawing/2014/main" id="{AC38F700-0B61-8C27-0DFB-984C0C7E10D7}"/>
              </a:ext>
            </a:extLst>
          </p:cNvPr>
          <p:cNvSpPr txBox="1">
            <a:spLocks noChangeArrowheads="1"/>
          </p:cNvSpPr>
          <p:nvPr/>
        </p:nvSpPr>
        <p:spPr bwMode="auto">
          <a:xfrm>
            <a:off x="6935788" y="3258344"/>
            <a:ext cx="152241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algn="ctr" eaLnBrk="1" hangingPunct="1">
              <a:spcBef>
                <a:spcPct val="50000"/>
              </a:spcBef>
              <a:buFontTx/>
              <a:buNone/>
            </a:pPr>
            <a:r>
              <a:rPr lang="en-US" altLang="en-US" sz="1200" i="0" u="none" dirty="0">
                <a:latin typeface="Cooper Black" panose="0208090404030B020404" pitchFamily="18" charset="0"/>
              </a:rPr>
              <a:t>Any Time</a:t>
            </a:r>
          </a:p>
        </p:txBody>
      </p:sp>
      <p:sp>
        <p:nvSpPr>
          <p:cNvPr id="30" name="Text Box 16">
            <a:extLst>
              <a:ext uri="{FF2B5EF4-FFF2-40B4-BE49-F238E27FC236}">
                <a16:creationId xmlns:a16="http://schemas.microsoft.com/office/drawing/2014/main" id="{1576BA51-7631-AE26-D294-1BAA6A4B8745}"/>
              </a:ext>
            </a:extLst>
          </p:cNvPr>
          <p:cNvSpPr txBox="1">
            <a:spLocks noChangeArrowheads="1"/>
          </p:cNvSpPr>
          <p:nvPr/>
        </p:nvSpPr>
        <p:spPr bwMode="auto">
          <a:xfrm>
            <a:off x="8877300" y="5160169"/>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600">
                <a:latin typeface="Cooper Black" panose="0208090404030B020404" pitchFamily="18" charset="0"/>
              </a:rPr>
              <a:t>1</a:t>
            </a:r>
          </a:p>
        </p:txBody>
      </p:sp>
      <p:sp>
        <p:nvSpPr>
          <p:cNvPr id="31" name="Text Box 5">
            <a:extLst>
              <a:ext uri="{FF2B5EF4-FFF2-40B4-BE49-F238E27FC236}">
                <a16:creationId xmlns:a16="http://schemas.microsoft.com/office/drawing/2014/main" id="{D846B9F9-DA9C-DF62-0BF3-4CC54F4104F5}"/>
              </a:ext>
            </a:extLst>
          </p:cNvPr>
          <p:cNvSpPr txBox="1">
            <a:spLocks noChangeArrowheads="1"/>
          </p:cNvSpPr>
          <p:nvPr/>
        </p:nvSpPr>
        <p:spPr bwMode="auto">
          <a:xfrm>
            <a:off x="993430" y="4699000"/>
            <a:ext cx="7883870" cy="68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73" tIns="34436" rIns="68873" bIns="34436">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0"/>
              </a:spcBef>
              <a:buFontTx/>
              <a:buNone/>
            </a:pPr>
            <a:r>
              <a:rPr lang="en-US" altLang="en-US" sz="1000" b="1" dirty="0">
                <a:latin typeface="Cooper Black" panose="0208090404030B020404" pitchFamily="18" charset="0"/>
              </a:rPr>
              <a:t>National Movement Ministries; Grace Technology Not for Profit; Missions &amp; Small Churches Cloud Management, Finance and IT Infrastructure; UsSowinfgSeed.org and B4EE (Bibles 4 Everyone Everywhere; Cloud4Christ.org Missions &amp; Churches Inside and Outside the Walls Ministries and Outreach</a:t>
            </a:r>
            <a:r>
              <a:rPr lang="en-US" altLang="en-US" sz="1000" b="1" dirty="0"/>
              <a:t>, Acts 1-8 Worldwide</a:t>
            </a:r>
            <a:r>
              <a:rPr lang="en-US" altLang="en-US" sz="1000" b="1" dirty="0">
                <a:latin typeface="Cooper Black" panose="0208090404030B020404" pitchFamily="18" charset="0"/>
              </a:rPr>
              <a:t>; Cloud4Christ.org Toolbox Development and Information Technology Support; and World -Wide Support Ministries.</a:t>
            </a:r>
            <a:endParaRPr lang="en-US" altLang="en-US" sz="1000" dirty="0">
              <a:latin typeface="Cooper Black" panose="0208090404030B020404" pitchFamily="18" charset="0"/>
            </a:endParaRPr>
          </a:p>
        </p:txBody>
      </p:sp>
      <p:sp>
        <p:nvSpPr>
          <p:cNvPr id="2" name="Text Box 53">
            <a:extLst>
              <a:ext uri="{FF2B5EF4-FFF2-40B4-BE49-F238E27FC236}">
                <a16:creationId xmlns:a16="http://schemas.microsoft.com/office/drawing/2014/main" id="{1700DBAB-1ECF-9924-F194-8A68D2C7415D}"/>
              </a:ext>
            </a:extLst>
          </p:cNvPr>
          <p:cNvSpPr txBox="1">
            <a:spLocks noChangeArrowheads="1"/>
          </p:cNvSpPr>
          <p:nvPr/>
        </p:nvSpPr>
        <p:spPr bwMode="auto">
          <a:xfrm>
            <a:off x="5334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Bible Distribution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a:extLst>
              <a:ext uri="{FF2B5EF4-FFF2-40B4-BE49-F238E27FC236}">
                <a16:creationId xmlns:a16="http://schemas.microsoft.com/office/drawing/2014/main" id="{8C8D170C-00DB-C263-6B4E-2818B89D97CD}"/>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2</a:t>
            </a:r>
          </a:p>
        </p:txBody>
      </p:sp>
      <p:sp>
        <p:nvSpPr>
          <p:cNvPr id="15363" name="Text Box 5">
            <a:extLst>
              <a:ext uri="{FF2B5EF4-FFF2-40B4-BE49-F238E27FC236}">
                <a16:creationId xmlns:a16="http://schemas.microsoft.com/office/drawing/2014/main" id="{DF857CC9-D0FF-FD24-8F0A-7ECAF7DA61F9}"/>
              </a:ext>
            </a:extLst>
          </p:cNvPr>
          <p:cNvSpPr txBox="1">
            <a:spLocks noChangeArrowheads="1"/>
          </p:cNvSpPr>
          <p:nvPr/>
        </p:nvSpPr>
        <p:spPr bwMode="auto">
          <a:xfrm>
            <a:off x="685800" y="1077119"/>
            <a:ext cx="8789988" cy="364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Background:</a:t>
            </a:r>
          </a:p>
          <a:p>
            <a:pPr eaLnBrk="1" hangingPunct="1">
              <a:spcBef>
                <a:spcPct val="50000"/>
              </a:spcBef>
              <a:buFontTx/>
              <a:buNone/>
            </a:pPr>
            <a:r>
              <a:rPr lang="en-US" altLang="en-US" sz="1600" dirty="0">
                <a:latin typeface="Arial Black" panose="020B0A04020102020204" pitchFamily="34" charset="0"/>
              </a:rPr>
              <a:t>This Activity, along with our other similar Cloud4Christ.org Cloud World-Wide Web, and Winona’s American Bible Society Bible Legacy have their origins in the fact that Winona, my wife, loved and taught children in public, private and religious organizations for 70 years.</a:t>
            </a:r>
          </a:p>
          <a:p>
            <a:pPr eaLnBrk="1" hangingPunct="1">
              <a:spcBef>
                <a:spcPct val="50000"/>
              </a:spcBef>
              <a:buFontTx/>
              <a:buNone/>
            </a:pPr>
            <a:r>
              <a:rPr lang="en-US" altLang="en-US" sz="1600" dirty="0">
                <a:latin typeface="Arial Black" panose="020B0A04020102020204" pitchFamily="34" charset="0"/>
              </a:rPr>
              <a:t>We should not necessarily expect everyone to automatically come to a brick-and-mortar Missions and Churches. Each of us as individuals and members of Christian Organizations should make special efforts to get the Word out. </a:t>
            </a:r>
          </a:p>
          <a:p>
            <a:pPr eaLnBrk="1" hangingPunct="1">
              <a:spcBef>
                <a:spcPct val="50000"/>
              </a:spcBef>
              <a:buFontTx/>
              <a:buNone/>
            </a:pPr>
            <a:r>
              <a:rPr lang="en-US" altLang="en-US" sz="1600" dirty="0">
                <a:latin typeface="Arial Black" panose="020B0A04020102020204" pitchFamily="34" charset="0"/>
              </a:rPr>
              <a:t>This capability is also based on the belief that each individual should fulfill Jesus’ command to go into the whole World, meet the World’s needs, encourage all to accept Jesus as their Savior and Lord, and mature in the Faith. Even new Christians should serve in the Church, and of course, follow Jesus’ Command  to “Get the word out”.</a:t>
            </a:r>
          </a:p>
        </p:txBody>
      </p:sp>
      <p:sp>
        <p:nvSpPr>
          <p:cNvPr id="2" name="Text Box 53">
            <a:extLst>
              <a:ext uri="{FF2B5EF4-FFF2-40B4-BE49-F238E27FC236}">
                <a16:creationId xmlns:a16="http://schemas.microsoft.com/office/drawing/2014/main" id="{02D02BE7-FF00-85D6-C7E9-B4DFA1182041}"/>
              </a:ext>
            </a:extLst>
          </p:cNvPr>
          <p:cNvSpPr txBox="1">
            <a:spLocks noChangeArrowheads="1"/>
          </p:cNvSpPr>
          <p:nvPr/>
        </p:nvSpPr>
        <p:spPr bwMode="auto">
          <a:xfrm>
            <a:off x="5334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Bible Distribution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a:extLst>
              <a:ext uri="{FF2B5EF4-FFF2-40B4-BE49-F238E27FC236}">
                <a16:creationId xmlns:a16="http://schemas.microsoft.com/office/drawing/2014/main" id="{43EDD2F5-1D75-B922-A50C-AB51606E0FB7}"/>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3</a:t>
            </a:r>
          </a:p>
        </p:txBody>
      </p:sp>
      <p:sp>
        <p:nvSpPr>
          <p:cNvPr id="16387" name="Text Box 2">
            <a:extLst>
              <a:ext uri="{FF2B5EF4-FFF2-40B4-BE49-F238E27FC236}">
                <a16:creationId xmlns:a16="http://schemas.microsoft.com/office/drawing/2014/main" id="{ED2D2ED6-06AF-D7B9-FEA8-FA29615B6E9B}"/>
              </a:ext>
            </a:extLst>
          </p:cNvPr>
          <p:cNvSpPr txBox="1">
            <a:spLocks noChangeArrowheads="1"/>
          </p:cNvSpPr>
          <p:nvPr/>
        </p:nvSpPr>
        <p:spPr bwMode="auto">
          <a:xfrm>
            <a:off x="633413" y="1154113"/>
            <a:ext cx="8789987" cy="364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41363"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98563"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6557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11296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5701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0273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4845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94176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Arial Black" panose="020B0A04020102020204" pitchFamily="34" charset="0"/>
              </a:rPr>
              <a:t>Purpose:</a:t>
            </a:r>
          </a:p>
          <a:p>
            <a:pPr eaLnBrk="1" hangingPunct="1">
              <a:spcBef>
                <a:spcPct val="50000"/>
              </a:spcBef>
              <a:buFontTx/>
              <a:buNone/>
            </a:pPr>
            <a:r>
              <a:rPr lang="en-US" altLang="en-US" sz="1600" dirty="0">
                <a:latin typeface="Arial Black" panose="020B0A04020102020204" pitchFamily="34" charset="0"/>
              </a:rPr>
              <a:t>The purpose of this “My Street” Area Individual, Group and Organization  Bible Distribution Capability is to allow mail delivery of a </a:t>
            </a:r>
            <a:r>
              <a:rPr lang="en-US" altLang="en-US" sz="1600" dirty="0" err="1">
                <a:latin typeface="Arial Black" panose="020B0A04020102020204" pitchFamily="34" charset="0"/>
              </a:rPr>
              <a:t>Zonderkidz</a:t>
            </a:r>
            <a:r>
              <a:rPr lang="en-US" altLang="en-US" sz="1600" dirty="0">
                <a:latin typeface="Arial Black" panose="020B0A04020102020204" pitchFamily="34" charset="0"/>
              </a:rPr>
              <a:t> © Children’s Picture Bible to their self-selected “My Street”, or other definable area, in the U. S. A. It is my prayer that many people will respond spontaneously, and in many ways in a Spirit filled way.</a:t>
            </a:r>
          </a:p>
          <a:p>
            <a:pPr eaLnBrk="1" hangingPunct="1">
              <a:spcBef>
                <a:spcPct val="50000"/>
              </a:spcBef>
              <a:buFontTx/>
              <a:buNone/>
            </a:pPr>
            <a:r>
              <a:rPr lang="en-US" altLang="en-US" sz="1600" dirty="0">
                <a:latin typeface="Arial Black" panose="020B0A04020102020204" pitchFamily="34" charset="0"/>
              </a:rPr>
              <a:t>As Bibles are delivered </a:t>
            </a:r>
            <a:r>
              <a:rPr lang="en-US" altLang="en-US" sz="1600">
                <a:latin typeface="Arial Black" panose="020B0A04020102020204" pitchFamily="34" charset="0"/>
              </a:rPr>
              <a:t>to Street </a:t>
            </a:r>
            <a:r>
              <a:rPr lang="en-US" altLang="en-US" sz="1600" dirty="0">
                <a:latin typeface="Arial Black" panose="020B0A04020102020204" pitchFamily="34" charset="0"/>
              </a:rPr>
              <a:t>residences, </a:t>
            </a:r>
            <a:r>
              <a:rPr lang="en-US" altLang="en-US" sz="1600" dirty="0" err="1">
                <a:latin typeface="Arial Black" panose="020B0A04020102020204" pitchFamily="34" charset="0"/>
              </a:rPr>
              <a:t>etc</a:t>
            </a:r>
            <a:r>
              <a:rPr lang="en-US" altLang="en-US" sz="1600" dirty="0">
                <a:latin typeface="Arial Black" panose="020B0A04020102020204" pitchFamily="34" charset="0"/>
              </a:rPr>
              <a:t>, by these activities, many of those receiving a Bible will come to put their faith and trust in Jesus, the true Creator of the universe. This is a proven fact.</a:t>
            </a:r>
          </a:p>
          <a:p>
            <a:pPr eaLnBrk="1" hangingPunct="1">
              <a:spcBef>
                <a:spcPct val="50000"/>
              </a:spcBef>
              <a:buFontTx/>
              <a:buNone/>
            </a:pPr>
            <a:r>
              <a:rPr lang="en-US" altLang="en-US" sz="1600" dirty="0">
                <a:latin typeface="Arial Black" panose="020B0A04020102020204" pitchFamily="34" charset="0"/>
              </a:rPr>
              <a:t>You may use our UsSowingSeed.org Web App, or use B4EE.org link along with this How-To Training and Distribution Instruction. This will allow every needed and called person to effectively perform this very needed task, to change our World for God.</a:t>
            </a:r>
          </a:p>
        </p:txBody>
      </p:sp>
      <p:sp>
        <p:nvSpPr>
          <p:cNvPr id="2" name="Text Box 53">
            <a:extLst>
              <a:ext uri="{FF2B5EF4-FFF2-40B4-BE49-F238E27FC236}">
                <a16:creationId xmlns:a16="http://schemas.microsoft.com/office/drawing/2014/main" id="{B104AB5F-08AF-E158-E99D-EA08864CAB70}"/>
              </a:ext>
            </a:extLst>
          </p:cNvPr>
          <p:cNvSpPr txBox="1">
            <a:spLocks noChangeArrowheads="1"/>
          </p:cNvSpPr>
          <p:nvPr/>
        </p:nvSpPr>
        <p:spPr bwMode="auto">
          <a:xfrm>
            <a:off x="5334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Bible Distribution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a:extLst>
              <a:ext uri="{FF2B5EF4-FFF2-40B4-BE49-F238E27FC236}">
                <a16:creationId xmlns:a16="http://schemas.microsoft.com/office/drawing/2014/main" id="{85C87BF5-1AED-00BC-7C60-EBB9CC5A4885}"/>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4</a:t>
            </a:r>
          </a:p>
        </p:txBody>
      </p:sp>
      <p:sp>
        <p:nvSpPr>
          <p:cNvPr id="17411" name="Text Box 4">
            <a:extLst>
              <a:ext uri="{FF2B5EF4-FFF2-40B4-BE49-F238E27FC236}">
                <a16:creationId xmlns:a16="http://schemas.microsoft.com/office/drawing/2014/main" id="{B69BB925-0649-AD92-9822-03882571E5D5}"/>
              </a:ext>
            </a:extLst>
          </p:cNvPr>
          <p:cNvSpPr txBox="1">
            <a:spLocks noChangeArrowheads="1"/>
          </p:cNvSpPr>
          <p:nvPr/>
        </p:nvSpPr>
        <p:spPr bwMode="auto">
          <a:xfrm>
            <a:off x="609600" y="1001713"/>
            <a:ext cx="8789988" cy="340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600" u="sng" dirty="0">
                <a:solidFill>
                  <a:srgbClr val="6B6BF9"/>
                </a:solidFill>
                <a:latin typeface="Cooper Black" panose="0208090404030B020404" pitchFamily="18" charset="0"/>
              </a:rPr>
              <a:t>Scope</a:t>
            </a:r>
          </a:p>
          <a:p>
            <a:pPr eaLnBrk="1" hangingPunct="1">
              <a:spcBef>
                <a:spcPct val="50000"/>
              </a:spcBef>
              <a:buFontTx/>
              <a:buNone/>
            </a:pPr>
            <a:r>
              <a:rPr lang="en-US" altLang="en-US" sz="1600" dirty="0">
                <a:latin typeface="Cooper Black" panose="0208090404030B020404" pitchFamily="18" charset="0"/>
              </a:rPr>
              <a:t>The “My Street” </a:t>
            </a:r>
            <a:r>
              <a:rPr lang="en-US" altLang="en-US" sz="1600" dirty="0" err="1">
                <a:latin typeface="Cooper Black" panose="0208090404030B020404" pitchFamily="18" charset="0"/>
              </a:rPr>
              <a:t>Zonderkidz</a:t>
            </a:r>
            <a:r>
              <a:rPr lang="en-US" altLang="en-US" sz="1600" dirty="0">
                <a:latin typeface="Cooper Black" panose="0208090404030B020404" pitchFamily="18" charset="0"/>
              </a:rPr>
              <a:t>© Children’s Picture Bible Distribution program 	includes the following specific Web App functions:</a:t>
            </a:r>
          </a:p>
          <a:p>
            <a:pPr eaLnBrk="1" hangingPunct="1">
              <a:spcBef>
                <a:spcPct val="50000"/>
              </a:spcBef>
              <a:buFontTx/>
              <a:buNone/>
            </a:pPr>
            <a:r>
              <a:rPr lang="en-US" altLang="en-US" sz="1600" dirty="0">
                <a:latin typeface="Cooper Black" panose="0208090404030B020404" pitchFamily="18" charset="0"/>
              </a:rPr>
              <a:t>	1. Self-Choose your “My Street” (Or an adjacent Street if someone has 	 	 already adopted your Street).</a:t>
            </a:r>
          </a:p>
          <a:p>
            <a:pPr eaLnBrk="1" hangingPunct="1">
              <a:spcBef>
                <a:spcPct val="50000"/>
              </a:spcBef>
              <a:buFontTx/>
              <a:buNone/>
            </a:pPr>
            <a:r>
              <a:rPr lang="en-US" altLang="en-US" sz="1600" dirty="0">
                <a:latin typeface="Cooper Black" panose="0208090404030B020404" pitchFamily="18" charset="0"/>
              </a:rPr>
              <a:t>	2. Choose Bibles from our App linked Bible distributors, or others with  the 	best price. Hopefully, your Mission, Church or Grace Technology.org may 	provide you free Bibles.</a:t>
            </a:r>
          </a:p>
          <a:p>
            <a:pPr eaLnBrk="1" hangingPunct="1">
              <a:spcBef>
                <a:spcPct val="50000"/>
              </a:spcBef>
              <a:buFontTx/>
              <a:buNone/>
            </a:pPr>
            <a:r>
              <a:rPr lang="en-US" altLang="en-US" sz="1600" dirty="0">
                <a:latin typeface="Cooper Black" panose="0208090404030B020404" pitchFamily="18" charset="0"/>
              </a:rPr>
              <a:t>	3. Purchase the Bibles for personal deliver per UsSowingSeed.org App.</a:t>
            </a:r>
          </a:p>
          <a:p>
            <a:pPr eaLnBrk="1" hangingPunct="1">
              <a:spcBef>
                <a:spcPct val="50000"/>
              </a:spcBef>
              <a:buFontTx/>
              <a:buNone/>
            </a:pPr>
            <a:r>
              <a:rPr lang="en-US" altLang="en-US" sz="1600" dirty="0">
                <a:latin typeface="Cooper Black" panose="0208090404030B020404" pitchFamily="18" charset="0"/>
              </a:rPr>
              <a:t>	5. Select and record each address where you deliver Bibles. You may use 	UsSowingSeed.org Web App, or B4EE.org  to perform this function.</a:t>
            </a:r>
          </a:p>
        </p:txBody>
      </p:sp>
      <p:sp>
        <p:nvSpPr>
          <p:cNvPr id="2" name="Text Box 53">
            <a:extLst>
              <a:ext uri="{FF2B5EF4-FFF2-40B4-BE49-F238E27FC236}">
                <a16:creationId xmlns:a16="http://schemas.microsoft.com/office/drawing/2014/main" id="{0F89DA16-16D3-13E6-FC8F-6EAD06DC2792}"/>
              </a:ext>
            </a:extLst>
          </p:cNvPr>
          <p:cNvSpPr txBox="1">
            <a:spLocks noChangeArrowheads="1"/>
          </p:cNvSpPr>
          <p:nvPr/>
        </p:nvSpPr>
        <p:spPr bwMode="auto">
          <a:xfrm>
            <a:off x="5334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Bible Distribution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5ADE7AFE-D7A3-6C1C-A4EB-C104B841FB14}"/>
              </a:ext>
            </a:extLst>
          </p:cNvPr>
          <p:cNvSpPr txBox="1">
            <a:spLocks noChangeArrowheads="1"/>
          </p:cNvSpPr>
          <p:nvPr/>
        </p:nvSpPr>
        <p:spPr bwMode="auto">
          <a:xfrm>
            <a:off x="609600" y="925513"/>
            <a:ext cx="8789988" cy="2724204"/>
          </a:xfrm>
          <a:prstGeom prst="rect">
            <a:avLst/>
          </a:prstGeom>
          <a:noFill/>
          <a:ln>
            <a:noFill/>
          </a:ln>
          <a:effectLst/>
        </p:spPr>
        <p:txBody>
          <a:bodyPr lIns="76577" tIns="38289" rIns="76577" bIns="38289">
            <a:spAutoFit/>
          </a:bodyPr>
          <a:lstStyle>
            <a:lvl1pPr marL="393700" indent="-3937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1087438"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544638"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2001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24590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9162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33734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8306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4287838"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defRPr/>
            </a:pPr>
            <a:r>
              <a:rPr lang="en-US" altLang="en-US" sz="1300" u="sng" dirty="0">
                <a:solidFill>
                  <a:srgbClr val="6B6BF9"/>
                </a:solidFill>
                <a:latin typeface="Arial Black" panose="020B0A04020102020204" pitchFamily="34" charset="0"/>
              </a:rPr>
              <a:t>The Program is important because:</a:t>
            </a:r>
          </a:p>
          <a:p>
            <a:pPr eaLnBrk="1" hangingPunct="1">
              <a:spcBef>
                <a:spcPct val="50000"/>
              </a:spcBef>
              <a:buFontTx/>
              <a:buAutoNum type="arabicPeriod"/>
              <a:defRPr/>
            </a:pPr>
            <a:r>
              <a:rPr lang="en-US" altLang="en-US" sz="1300" dirty="0">
                <a:latin typeface="Arial Black" panose="020B0A04020102020204" pitchFamily="34" charset="0"/>
              </a:rPr>
              <a:t>There is not enough time to allow using just old methods and organizations. A new state-of-the-art Cloud Platform with many downloadable Web Apps is now in use. The use of these tools was made possible in early 2024 via </a:t>
            </a:r>
            <a:r>
              <a:rPr lang="en-US" altLang="en-US" sz="1300" dirty="0">
                <a:latin typeface="Arial Black" panose="020B0A04020102020204" pitchFamily="34" charset="0"/>
                <a:hlinkClick r:id="rId2"/>
              </a:rPr>
              <a:t>www.Cloud4Christ</a:t>
            </a:r>
            <a:r>
              <a:rPr lang="en-US" altLang="en-US" sz="1300" dirty="0">
                <a:solidFill>
                  <a:schemeClr val="accent5">
                    <a:lumMod val="50000"/>
                  </a:schemeClr>
                </a:solidFill>
                <a:latin typeface="Arial Black" panose="020B0A04020102020204" pitchFamily="34" charset="0"/>
              </a:rPr>
              <a:t>.org </a:t>
            </a:r>
            <a:r>
              <a:rPr lang="en-US" altLang="en-US" sz="1300" dirty="0">
                <a:latin typeface="Arial Black" panose="020B0A04020102020204" pitchFamily="34" charset="0"/>
              </a:rPr>
              <a:t>Platform. </a:t>
            </a:r>
            <a:r>
              <a:rPr lang="en-US" altLang="en-US" sz="1400" dirty="0">
                <a:latin typeface="Cooper Black" panose="0208090404030B020404" pitchFamily="18" charset="0"/>
              </a:rPr>
              <a:t>We need to effectively use more laborers, Social Media, and the Cloud4Christ.org ~29 Web Store Apps also. </a:t>
            </a:r>
            <a:endParaRPr lang="en-US" altLang="en-US" sz="1300" dirty="0">
              <a:latin typeface="Arial Black" panose="020B0A04020102020204" pitchFamily="34" charset="0"/>
            </a:endParaRPr>
          </a:p>
          <a:p>
            <a:pPr eaLnBrk="1" hangingPunct="1">
              <a:spcBef>
                <a:spcPct val="50000"/>
              </a:spcBef>
              <a:buFontTx/>
              <a:buAutoNum type="arabicPeriod" startAt="2"/>
              <a:defRPr/>
            </a:pPr>
            <a:r>
              <a:rPr lang="en-US" altLang="en-US" sz="1300" dirty="0">
                <a:latin typeface="Arial Black" panose="020B0A04020102020204" pitchFamily="34" charset="0"/>
              </a:rPr>
              <a:t>God has been at work over 2000 Years getting Individuals, Groups and Organizations ready His present End-time push. </a:t>
            </a:r>
          </a:p>
          <a:p>
            <a:pPr eaLnBrk="1" hangingPunct="1">
              <a:spcBef>
                <a:spcPct val="50000"/>
              </a:spcBef>
              <a:buFontTx/>
              <a:buAutoNum type="arabicPeriod" startAt="2"/>
              <a:defRPr/>
            </a:pPr>
            <a:r>
              <a:rPr lang="en-US" altLang="en-US" sz="1300" dirty="0">
                <a:latin typeface="Arial Black" panose="020B0A04020102020204" pitchFamily="34" charset="0"/>
              </a:rPr>
              <a:t>God has purposed each of us, and has called and has placed each of us in our roles.</a:t>
            </a:r>
          </a:p>
          <a:p>
            <a:pPr eaLnBrk="1" hangingPunct="1">
              <a:spcBef>
                <a:spcPct val="50000"/>
              </a:spcBef>
              <a:buFontTx/>
              <a:buAutoNum type="arabicPeriod" startAt="4"/>
              <a:defRPr/>
            </a:pPr>
            <a:r>
              <a:rPr lang="en-US" altLang="en-US" sz="1300" dirty="0">
                <a:latin typeface="Arial Black" panose="020B0A04020102020204" pitchFamily="34" charset="0"/>
              </a:rPr>
              <a:t>God will be glorified when we use all means to fill his Universal Church, with those believers Jesus has and will grant new life for Eternity.                    </a:t>
            </a:r>
          </a:p>
        </p:txBody>
      </p:sp>
      <p:sp>
        <p:nvSpPr>
          <p:cNvPr id="18435" name="Text Box 8">
            <a:extLst>
              <a:ext uri="{FF2B5EF4-FFF2-40B4-BE49-F238E27FC236}">
                <a16:creationId xmlns:a16="http://schemas.microsoft.com/office/drawing/2014/main" id="{28DA3D7A-F1A9-B5BB-690B-9BDB945A26FE}"/>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5</a:t>
            </a:r>
          </a:p>
        </p:txBody>
      </p:sp>
      <p:sp>
        <p:nvSpPr>
          <p:cNvPr id="2" name="Text Box 53">
            <a:extLst>
              <a:ext uri="{FF2B5EF4-FFF2-40B4-BE49-F238E27FC236}">
                <a16:creationId xmlns:a16="http://schemas.microsoft.com/office/drawing/2014/main" id="{25EFE363-8943-89FF-98D7-22654F5958B2}"/>
              </a:ext>
            </a:extLst>
          </p:cNvPr>
          <p:cNvSpPr txBox="1">
            <a:spLocks noChangeArrowheads="1"/>
          </p:cNvSpPr>
          <p:nvPr/>
        </p:nvSpPr>
        <p:spPr bwMode="auto">
          <a:xfrm>
            <a:off x="5334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Bible Distribution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F5EF4466-9D38-C45E-95C6-BF738B7DC525}"/>
              </a:ext>
            </a:extLst>
          </p:cNvPr>
          <p:cNvSpPr txBox="1">
            <a:spLocks noChangeArrowheads="1"/>
          </p:cNvSpPr>
          <p:nvPr/>
        </p:nvSpPr>
        <p:spPr bwMode="auto">
          <a:xfrm>
            <a:off x="9051925" y="5057775"/>
            <a:ext cx="457200" cy="28416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a:latin typeface="Arial Black" panose="020B0A04020102020204" pitchFamily="34" charset="0"/>
              </a:rPr>
              <a:t>6</a:t>
            </a:r>
          </a:p>
        </p:txBody>
      </p:sp>
      <p:sp>
        <p:nvSpPr>
          <p:cNvPr id="19459" name="Text Box 4">
            <a:extLst>
              <a:ext uri="{FF2B5EF4-FFF2-40B4-BE49-F238E27FC236}">
                <a16:creationId xmlns:a16="http://schemas.microsoft.com/office/drawing/2014/main" id="{2D14DFC7-2925-6DB4-8554-4E274A018852}"/>
              </a:ext>
            </a:extLst>
          </p:cNvPr>
          <p:cNvSpPr txBox="1">
            <a:spLocks noChangeArrowheads="1"/>
          </p:cNvSpPr>
          <p:nvPr/>
        </p:nvSpPr>
        <p:spPr bwMode="auto">
          <a:xfrm>
            <a:off x="671513" y="1493838"/>
            <a:ext cx="8701087" cy="201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marL="342900" indent="-342900"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727075" indent="-342900"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1111250" indent="-3429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493838"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878013" indent="-342900"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3352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7924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2496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706813" indent="-342900"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1800" u="sng">
                <a:solidFill>
                  <a:srgbClr val="6B6BF9"/>
                </a:solidFill>
                <a:latin typeface="Arial Black" panose="020B0A04020102020204" pitchFamily="34" charset="0"/>
              </a:rPr>
              <a:t>Four </a:t>
            </a:r>
            <a:r>
              <a:rPr lang="en-US" altLang="en-US" sz="1800" u="sng" dirty="0">
                <a:solidFill>
                  <a:srgbClr val="6B6BF9"/>
                </a:solidFill>
                <a:latin typeface="Arial Black" panose="020B0A04020102020204" pitchFamily="34" charset="0"/>
              </a:rPr>
              <a:t>Universal Elements for Churches/Missions:</a:t>
            </a:r>
          </a:p>
          <a:p>
            <a:pPr eaLnBrk="1" hangingPunct="1">
              <a:spcBef>
                <a:spcPct val="50000"/>
              </a:spcBef>
              <a:buFontTx/>
              <a:buNone/>
            </a:pPr>
            <a:r>
              <a:rPr lang="en-US" altLang="en-US" sz="1800" dirty="0">
                <a:latin typeface="Arial Black" panose="020B0A04020102020204" pitchFamily="34" charset="0"/>
              </a:rPr>
              <a:t>1. Extraordinary Prayer (Request people to pray with you.)</a:t>
            </a:r>
          </a:p>
          <a:p>
            <a:pPr eaLnBrk="1" hangingPunct="1">
              <a:spcBef>
                <a:spcPct val="50000"/>
              </a:spcBef>
              <a:buFontTx/>
              <a:buNone/>
            </a:pPr>
            <a:r>
              <a:rPr lang="en-US" altLang="en-US" sz="1800" dirty="0">
                <a:latin typeface="Arial Black" panose="020B0A04020102020204" pitchFamily="34" charset="0"/>
              </a:rPr>
              <a:t>2.	Abundant Evangelism such as “Choose Your One” </a:t>
            </a:r>
          </a:p>
          <a:p>
            <a:pPr eaLnBrk="1" hangingPunct="1">
              <a:spcBef>
                <a:spcPct val="50000"/>
              </a:spcBef>
              <a:buFontTx/>
              <a:buAutoNum type="arabicPeriod" startAt="3"/>
            </a:pPr>
            <a:r>
              <a:rPr lang="en-US" altLang="en-US" sz="1800" dirty="0">
                <a:latin typeface="Arial Black" panose="020B0A04020102020204" pitchFamily="34" charset="0"/>
              </a:rPr>
              <a:t>Authority of God’s Word</a:t>
            </a:r>
          </a:p>
          <a:p>
            <a:pPr eaLnBrk="1" hangingPunct="1">
              <a:spcBef>
                <a:spcPct val="50000"/>
              </a:spcBef>
              <a:buFontTx/>
              <a:buAutoNum type="arabicPeriod" startAt="3"/>
            </a:pPr>
            <a:r>
              <a:rPr lang="en-US" altLang="en-US" sz="1800" dirty="0">
                <a:latin typeface="Arial Black" panose="020B0A04020102020204" pitchFamily="34" charset="0"/>
              </a:rPr>
              <a:t>Identify, Disciple and Train all Mission and Church Members</a:t>
            </a:r>
          </a:p>
        </p:txBody>
      </p:sp>
      <p:sp>
        <p:nvSpPr>
          <p:cNvPr id="2" name="Text Box 53">
            <a:extLst>
              <a:ext uri="{FF2B5EF4-FFF2-40B4-BE49-F238E27FC236}">
                <a16:creationId xmlns:a16="http://schemas.microsoft.com/office/drawing/2014/main" id="{B3D70D99-775F-D71B-AB6B-A2A4FDBDE754}"/>
              </a:ext>
            </a:extLst>
          </p:cNvPr>
          <p:cNvSpPr txBox="1">
            <a:spLocks noChangeArrowheads="1"/>
          </p:cNvSpPr>
          <p:nvPr/>
        </p:nvSpPr>
        <p:spPr bwMode="auto">
          <a:xfrm>
            <a:off x="5334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Bible Distribution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C08FA705-A53F-B465-9225-489BECE0C3FA}"/>
              </a:ext>
            </a:extLst>
          </p:cNvPr>
          <p:cNvSpPr txBox="1">
            <a:spLocks noChangeArrowheads="1"/>
          </p:cNvSpPr>
          <p:nvPr/>
        </p:nvSpPr>
        <p:spPr bwMode="auto">
          <a:xfrm>
            <a:off x="634288" y="4088671"/>
            <a:ext cx="457200" cy="2762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622300"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9588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343025"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727200"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21844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6416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30988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556000"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200" dirty="0">
                <a:latin typeface="Arial Black" panose="020B0A04020102020204" pitchFamily="34" charset="0"/>
              </a:rPr>
              <a:t>7. </a:t>
            </a:r>
          </a:p>
        </p:txBody>
      </p:sp>
      <p:sp>
        <p:nvSpPr>
          <p:cNvPr id="7" name="Text Box 3">
            <a:extLst>
              <a:ext uri="{FF2B5EF4-FFF2-40B4-BE49-F238E27FC236}">
                <a16:creationId xmlns:a16="http://schemas.microsoft.com/office/drawing/2014/main" id="{162D8739-F499-FB77-2205-FF4A32ABE2B2}"/>
              </a:ext>
            </a:extLst>
          </p:cNvPr>
          <p:cNvSpPr txBox="1">
            <a:spLocks noChangeArrowheads="1"/>
          </p:cNvSpPr>
          <p:nvPr/>
        </p:nvSpPr>
        <p:spPr bwMode="auto">
          <a:xfrm>
            <a:off x="608013" y="906463"/>
            <a:ext cx="8842375" cy="4225925"/>
          </a:xfrm>
          <a:prstGeom prst="rect">
            <a:avLst/>
          </a:prstGeom>
          <a:noFill/>
          <a:ln>
            <a:noFill/>
          </a:ln>
          <a:effectLst/>
        </p:spPr>
        <p:txBody>
          <a:bodyPr lIns="68856" tIns="34429" rIns="68856" bIns="34429">
            <a:spAutoFit/>
          </a:bodyPr>
          <a:lstStyle>
            <a:defPPr>
              <a:defRPr lang="en-US"/>
            </a:defPPr>
            <a:lvl1pPr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oper Black" panose="0208090404030B0204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Cooper Black" panose="0208090404030B020404" pitchFamily="18" charset="0"/>
                <a:ea typeface="+mn-ea"/>
                <a:cs typeface="Arial" panose="020B0604020202020204" pitchFamily="34" charset="0"/>
              </a:defRPr>
            </a:lvl9pPr>
          </a:lstStyle>
          <a:p>
            <a:pPr eaLnBrk="1" hangingPunct="1">
              <a:spcBef>
                <a:spcPct val="50000"/>
              </a:spcBef>
              <a:defRPr/>
            </a:pPr>
            <a:r>
              <a:rPr lang="en-US" altLang="en-US" dirty="0"/>
              <a:t>Use the following QR codes to view the Bible Video, or  to Donate.  </a:t>
            </a:r>
            <a:endParaRPr lang="en-US" altLang="en-US" sz="1200" dirty="0">
              <a:solidFill>
                <a:schemeClr val="accent1">
                  <a:lumMod val="75000"/>
                </a:schemeClr>
              </a:solidFill>
            </a:endParaRPr>
          </a:p>
          <a:p>
            <a:pPr eaLnBrk="1" hangingPunct="1">
              <a:spcBef>
                <a:spcPct val="50000"/>
              </a:spcBef>
              <a:defRPr/>
            </a:pP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 </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Video</a:t>
            </a: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Become a Cloud4Christ Founder,                       </a:t>
            </a:r>
          </a:p>
          <a:p>
            <a:pPr eaLnBrk="1" hangingPunct="1">
              <a:spcBef>
                <a:spcPct val="50000"/>
              </a:spcBef>
              <a:defRPr/>
            </a:pPr>
            <a:r>
              <a:rPr lang="en-US" altLang="en-US" sz="1200" dirty="0">
                <a:solidFill>
                  <a:srgbClr val="FF0000"/>
                </a:solidFill>
              </a:rPr>
              <a:t>                                                                                 and be one of a 1000 $10.00/Month</a:t>
            </a:r>
          </a:p>
          <a:p>
            <a:pPr eaLnBrk="1" hangingPunct="1">
              <a:spcBef>
                <a:spcPct val="50000"/>
              </a:spcBef>
              <a:defRPr/>
            </a:pPr>
            <a:r>
              <a:rPr lang="en-US" altLang="en-US" sz="1200" dirty="0">
                <a:solidFill>
                  <a:srgbClr val="FF0000"/>
                </a:solidFill>
              </a:rPr>
              <a:t>                                                                                 Contributors.</a:t>
            </a:r>
          </a:p>
          <a:p>
            <a:pPr eaLnBrk="1" hangingPunct="1">
              <a:spcBef>
                <a:spcPct val="50000"/>
              </a:spcBef>
              <a:defRPr/>
            </a:pPr>
            <a:r>
              <a:rPr lang="en-US" altLang="en-US" sz="1200" dirty="0">
                <a:solidFill>
                  <a:srgbClr val="FF0000"/>
                </a:solidFill>
              </a:rPr>
              <a:t>                                                                                                                                                                                        	</a:t>
            </a:r>
          </a:p>
          <a:p>
            <a:pPr eaLnBrk="1" hangingPunct="1">
              <a:spcBef>
                <a:spcPct val="50000"/>
              </a:spcBef>
              <a:defRPr/>
            </a:pPr>
            <a:r>
              <a:rPr lang="en-US" altLang="en-US" sz="1200" dirty="0">
                <a:solidFill>
                  <a:srgbClr val="FF0000"/>
                </a:solidFill>
              </a:rPr>
              <a:t>                   Donate</a:t>
            </a:r>
            <a:endParaRPr lang="en-US" altLang="en-US" sz="1200" dirty="0">
              <a:solidFill>
                <a:schemeClr val="accent1">
                  <a:lumMod val="75000"/>
                </a:schemeClr>
              </a:solidFill>
            </a:endParaRPr>
          </a:p>
          <a:p>
            <a:pPr eaLnBrk="1" hangingPunct="1">
              <a:spcBef>
                <a:spcPct val="50000"/>
              </a:spcBef>
              <a:defRPr/>
            </a:pPr>
            <a:r>
              <a:rPr lang="en-US" altLang="en-US" sz="1200" dirty="0">
                <a:solidFill>
                  <a:schemeClr val="accent1">
                    <a:lumMod val="75000"/>
                  </a:schemeClr>
                </a:solidFill>
              </a:rPr>
              <a:t>                   </a:t>
            </a:r>
            <a:r>
              <a:rPr lang="en-US" altLang="en-US" sz="1200" dirty="0">
                <a:solidFill>
                  <a:srgbClr val="FF0000"/>
                </a:solidFill>
              </a:rPr>
              <a:t>General</a:t>
            </a:r>
          </a:p>
          <a:p>
            <a:pPr eaLnBrk="1" hangingPunct="1">
              <a:spcBef>
                <a:spcPct val="50000"/>
              </a:spcBef>
              <a:defRPr/>
            </a:pPr>
            <a:endParaRPr lang="en-US" altLang="en-US" dirty="0"/>
          </a:p>
          <a:p>
            <a:pPr eaLnBrk="1" hangingPunct="1">
              <a:spcBef>
                <a:spcPct val="50000"/>
              </a:spcBef>
              <a:defRPr/>
            </a:pPr>
            <a:r>
              <a:rPr lang="en-US" altLang="en-US" dirty="0"/>
              <a:t>Use the above QR codes to “Donate to the Non-profit Grace Technology Organization, as a tax-deductible contribution. Note: you may use a Debit Card, Credit Card, Pay Pal, etc.</a:t>
            </a:r>
            <a:endParaRPr lang="en-US" altLang="en-US" b="1" dirty="0"/>
          </a:p>
        </p:txBody>
      </p:sp>
      <p:pic>
        <p:nvPicPr>
          <p:cNvPr id="21508" name="Picture 3" descr="A qr code with a tree in the middle&#10;&#10;Description automatically generated">
            <a:extLst>
              <a:ext uri="{FF2B5EF4-FFF2-40B4-BE49-F238E27FC236}">
                <a16:creationId xmlns:a16="http://schemas.microsoft.com/office/drawing/2014/main" id="{5DF7B48F-1B82-7B5C-69BE-DB61C5934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925" y="1274763"/>
            <a:ext cx="12985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A qr code with a cross and a cross&#10;&#10;Description automatically generated">
            <a:extLst>
              <a:ext uri="{FF2B5EF4-FFF2-40B4-BE49-F238E27FC236}">
                <a16:creationId xmlns:a16="http://schemas.microsoft.com/office/drawing/2014/main" id="{36C9C592-6696-C166-9481-BC3597098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475" y="2852738"/>
            <a:ext cx="1385888"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A qr code with a cross and anchor&#10;&#10;Description automatically generated">
            <a:extLst>
              <a:ext uri="{FF2B5EF4-FFF2-40B4-BE49-F238E27FC236}">
                <a16:creationId xmlns:a16="http://schemas.microsoft.com/office/drawing/2014/main" id="{C72CBE3C-E1DE-E9C3-CD96-7369D1B29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513" y="1687513"/>
            <a:ext cx="1436687"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3">
            <a:extLst>
              <a:ext uri="{FF2B5EF4-FFF2-40B4-BE49-F238E27FC236}">
                <a16:creationId xmlns:a16="http://schemas.microsoft.com/office/drawing/2014/main" id="{FEF42002-5E62-E48C-C995-525F35AEB37A}"/>
              </a:ext>
            </a:extLst>
          </p:cNvPr>
          <p:cNvSpPr txBox="1">
            <a:spLocks noChangeArrowheads="1"/>
          </p:cNvSpPr>
          <p:nvPr/>
        </p:nvSpPr>
        <p:spPr bwMode="auto">
          <a:xfrm>
            <a:off x="533400" y="87313"/>
            <a:ext cx="9023350" cy="69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6577" tIns="38289" rIns="76577" bIns="38289">
            <a:spAutoFit/>
          </a:bodyPr>
          <a:lstStyle>
            <a:lvl1pPr defTabSz="768350">
              <a:spcBef>
                <a:spcPct val="20000"/>
              </a:spcBef>
              <a:buChar char="•"/>
              <a:defRPr sz="2700">
                <a:solidFill>
                  <a:schemeClr val="tx1"/>
                </a:solidFill>
                <a:latin typeface="Arial" panose="020B0604020202020204" pitchFamily="34" charset="0"/>
                <a:cs typeface="Arial" panose="020B0604020202020204" pitchFamily="34" charset="0"/>
              </a:defRPr>
            </a:lvl1pPr>
            <a:lvl2pPr marL="384175" indent="-238125" defTabSz="768350">
              <a:spcBef>
                <a:spcPct val="20000"/>
              </a:spcBef>
              <a:buChar char="–"/>
              <a:defRPr sz="2300">
                <a:solidFill>
                  <a:schemeClr val="tx1"/>
                </a:solidFill>
                <a:latin typeface="Arial" panose="020B0604020202020204" pitchFamily="34" charset="0"/>
                <a:cs typeface="Arial" panose="020B0604020202020204" pitchFamily="34" charset="0"/>
              </a:defRPr>
            </a:lvl2pPr>
            <a:lvl3pPr marL="768350" indent="-190500" defTabSz="768350">
              <a:spcBef>
                <a:spcPct val="20000"/>
              </a:spcBef>
              <a:buChar char="•"/>
              <a:defRPr sz="2000">
                <a:solidFill>
                  <a:schemeClr val="tx1"/>
                </a:solidFill>
                <a:latin typeface="Arial" panose="020B0604020202020204" pitchFamily="34" charset="0"/>
                <a:cs typeface="Arial" panose="020B0604020202020204" pitchFamily="34" charset="0"/>
              </a:defRPr>
            </a:lvl3pPr>
            <a:lvl4pPr marL="1150938"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4pPr>
            <a:lvl5pPr marL="1535113" indent="-192088" defTabSz="768350">
              <a:spcBef>
                <a:spcPct val="20000"/>
              </a:spcBef>
              <a:buChar char="»"/>
              <a:defRPr sz="1700">
                <a:solidFill>
                  <a:schemeClr val="tx1"/>
                </a:solidFill>
                <a:latin typeface="Arial" panose="020B0604020202020204" pitchFamily="34" charset="0"/>
                <a:cs typeface="Arial" panose="020B0604020202020204" pitchFamily="34" charset="0"/>
              </a:defRPr>
            </a:lvl5pPr>
            <a:lvl6pPr marL="19923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6pPr>
            <a:lvl7pPr marL="24495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7pPr>
            <a:lvl8pPr marL="29067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8pPr>
            <a:lvl9pPr marL="3363913" indent="-192088" defTabSz="768350" eaLnBrk="0" fontAlgn="base" hangingPunct="0">
              <a:spcBef>
                <a:spcPct val="20000"/>
              </a:spcBef>
              <a:spcAft>
                <a:spcPct val="0"/>
              </a:spcAft>
              <a:buChar char="»"/>
              <a:defRPr sz="17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000" dirty="0">
                <a:solidFill>
                  <a:srgbClr val="FF0000"/>
                </a:solidFill>
                <a:latin typeface="Arial Black" panose="020B0A04020102020204" pitchFamily="34" charset="0"/>
              </a:rPr>
              <a:t>2. “My Street” Residences – </a:t>
            </a:r>
            <a:r>
              <a:rPr lang="en-US" altLang="en-US" sz="2000" dirty="0" err="1">
                <a:solidFill>
                  <a:srgbClr val="FF0000"/>
                </a:solidFill>
                <a:latin typeface="Arial Black" panose="020B0A04020102020204" pitchFamily="34" charset="0"/>
              </a:rPr>
              <a:t>Zonderkids</a:t>
            </a:r>
            <a:r>
              <a:rPr lang="en-US" altLang="en-US" sz="2000" dirty="0">
                <a:solidFill>
                  <a:srgbClr val="FF0000"/>
                </a:solidFill>
                <a:latin typeface="Arial Black" panose="020B0A04020102020204" pitchFamily="34" charset="0"/>
              </a:rPr>
              <a:t> Children’s Picture Bible Distribution ©</a:t>
            </a:r>
          </a:p>
        </p:txBody>
      </p:sp>
    </p:spTree>
  </p:cSld>
  <p:clrMapOvr>
    <a:masterClrMapping/>
  </p:clrMapOvr>
  <p:transition advClick="0" advTm="3000"/>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68856" tIns="34429" rIns="68856" bIns="34429" numCol="1" anchor="t" anchorCtr="0" compatLnSpc="1">
        <a:prstTxWarp prst="textNoShape">
          <a:avLst/>
        </a:prstTxWarp>
        <a:spAutoFit/>
      </a:bodyPr>
      <a:lstStyle>
        <a:defPPr marL="457200" marR="0" indent="-457200" algn="l" defTabSz="768350" rtl="0" eaLnBrk="1" fontAlgn="base" latinLnBrk="0" hangingPunct="1">
          <a:lnSpc>
            <a:spcPct val="100000"/>
          </a:lnSpc>
          <a:spcBef>
            <a:spcPct val="50000"/>
          </a:spcBef>
          <a:spcAft>
            <a:spcPct val="0"/>
          </a:spcAft>
          <a:buClrTx/>
          <a:buSzTx/>
          <a:buFontTx/>
          <a:buNone/>
          <a:tabLst/>
          <a:defRPr kumimoji="0" lang="en-US" altLang="en-US" sz="1800" b="0" i="0" u="none" strike="noStrike" cap="none" normalizeH="0" baseline="0" smtClean="0">
            <a:ln>
              <a:noFill/>
            </a:ln>
            <a:solidFill>
              <a:schemeClr val="tx1"/>
            </a:solidFill>
            <a:effectLst/>
            <a:latin typeface="Cooper Black" panose="0208090404030B0204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20389</TotalTime>
  <Words>917</Words>
  <Application>Microsoft Office PowerPoint</Application>
  <PresentationFormat>Custom</PresentationFormat>
  <Paragraphs>62</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 Black</vt:lpstr>
      <vt:lpstr>Congenial Black</vt:lpstr>
      <vt:lpstr>Cooper Black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BAPTIST CHURCH</dc:title>
  <dc:creator> </dc:creator>
  <cp:lastModifiedBy>Bill Mays</cp:lastModifiedBy>
  <cp:revision>2460</cp:revision>
  <cp:lastPrinted>2024-11-27T17:45:28Z</cp:lastPrinted>
  <dcterms:created xsi:type="dcterms:W3CDTF">2006-10-04T15:05:18Z</dcterms:created>
  <dcterms:modified xsi:type="dcterms:W3CDTF">2024-12-03T01:16:38Z</dcterms:modified>
</cp:coreProperties>
</file>