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91" r:id="rId2"/>
    <p:sldId id="393" r:id="rId3"/>
    <p:sldId id="459" r:id="rId4"/>
    <p:sldId id="435" r:id="rId5"/>
    <p:sldId id="394" r:id="rId6"/>
    <p:sldId id="408" r:id="rId7"/>
    <p:sldId id="441" r:id="rId8"/>
    <p:sldId id="440" r:id="rId9"/>
    <p:sldId id="460" r:id="rId10"/>
    <p:sldId id="457" r:id="rId11"/>
  </p:sldIdLst>
  <p:sldSz cx="10058400" cy="5659438"/>
  <p:notesSz cx="7102475" cy="9388475"/>
  <p:defaultTextStyle>
    <a:defPPr>
      <a:defRPr lang="en-US"/>
    </a:defPPr>
    <a:lvl1pPr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Black" panose="020B0A040201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783">
          <p15:clr>
            <a:srgbClr val="A4A3A4"/>
          </p15:clr>
        </p15:guide>
        <p15:guide id="2" pos="3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FAFC"/>
    <a:srgbClr val="FF0000"/>
    <a:srgbClr val="008000"/>
    <a:srgbClr val="006600"/>
    <a:srgbClr val="FF33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F77CED-5652-4750-AD41-3D472C6C8EBE}" v="53" dt="2024-11-30T15:25:44.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24" autoAdjust="0"/>
    <p:restoredTop sz="93697" autoAdjust="0"/>
  </p:normalViewPr>
  <p:slideViewPr>
    <p:cSldViewPr>
      <p:cViewPr varScale="1">
        <p:scale>
          <a:sx n="129" d="100"/>
          <a:sy n="129" d="100"/>
        </p:scale>
        <p:origin x="1344" y="114"/>
      </p:cViewPr>
      <p:guideLst>
        <p:guide orient="horz" pos="1783"/>
        <p:guide pos="316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Mays" userId="0fb9eb23-65ad-4b86-80ec-f3178d1d81af" providerId="ADAL" clId="{B7F77CED-5652-4750-AD41-3D472C6C8EBE}"/>
    <pc:docChg chg="undo custSel addSld delSld modSld">
      <pc:chgData name="Bill Mays" userId="0fb9eb23-65ad-4b86-80ec-f3178d1d81af" providerId="ADAL" clId="{B7F77CED-5652-4750-AD41-3D472C6C8EBE}" dt="2024-11-30T17:58:06.629" v="3533" actId="20577"/>
      <pc:docMkLst>
        <pc:docMk/>
      </pc:docMkLst>
      <pc:sldChg chg="delSp modSp mod">
        <pc:chgData name="Bill Mays" userId="0fb9eb23-65ad-4b86-80ec-f3178d1d81af" providerId="ADAL" clId="{B7F77CED-5652-4750-AD41-3D472C6C8EBE}" dt="2024-11-30T14:37:32.918" v="1857" actId="1037"/>
        <pc:sldMkLst>
          <pc:docMk/>
          <pc:sldMk cId="0" sldId="391"/>
        </pc:sldMkLst>
        <pc:spChg chg="mod">
          <ac:chgData name="Bill Mays" userId="0fb9eb23-65ad-4b86-80ec-f3178d1d81af" providerId="ADAL" clId="{B7F77CED-5652-4750-AD41-3D472C6C8EBE}" dt="2024-11-27T01:07:31.571" v="1579" actId="6549"/>
          <ac:spMkLst>
            <pc:docMk/>
            <pc:sldMk cId="0" sldId="391"/>
            <ac:spMk id="14338" creationId="{0568F129-0AF9-F15E-429E-3BBD41EE9E6F}"/>
          </ac:spMkLst>
        </pc:spChg>
        <pc:spChg chg="mod">
          <ac:chgData name="Bill Mays" userId="0fb9eb23-65ad-4b86-80ec-f3178d1d81af" providerId="ADAL" clId="{B7F77CED-5652-4750-AD41-3D472C6C8EBE}" dt="2024-11-30T14:37:32.918" v="1857" actId="1037"/>
          <ac:spMkLst>
            <pc:docMk/>
            <pc:sldMk cId="0" sldId="391"/>
            <ac:spMk id="14345" creationId="{40A25FFD-1A6D-E374-ADF8-2A58E251F4B7}"/>
          </ac:spMkLst>
        </pc:spChg>
        <pc:spChg chg="mod">
          <ac:chgData name="Bill Mays" userId="0fb9eb23-65ad-4b86-80ec-f3178d1d81af" providerId="ADAL" clId="{B7F77CED-5652-4750-AD41-3D472C6C8EBE}" dt="2024-11-30T14:37:17.706" v="1842" actId="1038"/>
          <ac:spMkLst>
            <pc:docMk/>
            <pc:sldMk cId="0" sldId="391"/>
            <ac:spMk id="14346" creationId="{EAAD89D2-D0AA-A199-B3E3-736219A9FC15}"/>
          </ac:spMkLst>
        </pc:spChg>
        <pc:spChg chg="mod">
          <ac:chgData name="Bill Mays" userId="0fb9eb23-65ad-4b86-80ec-f3178d1d81af" providerId="ADAL" clId="{B7F77CED-5652-4750-AD41-3D472C6C8EBE}" dt="2024-11-22T14:18:44.403" v="8" actId="14100"/>
          <ac:spMkLst>
            <pc:docMk/>
            <pc:sldMk cId="0" sldId="391"/>
            <ac:spMk id="14348" creationId="{C58446A4-D459-3917-856C-6FED8602D5C4}"/>
          </ac:spMkLst>
        </pc:spChg>
        <pc:spChg chg="del mod">
          <ac:chgData name="Bill Mays" userId="0fb9eb23-65ad-4b86-80ec-f3178d1d81af" providerId="ADAL" clId="{B7F77CED-5652-4750-AD41-3D472C6C8EBE}" dt="2024-11-30T14:37:03.417" v="1828" actId="478"/>
          <ac:spMkLst>
            <pc:docMk/>
            <pc:sldMk cId="0" sldId="391"/>
            <ac:spMk id="14359" creationId="{520FDC20-7FE3-EBC6-5C8C-60EBC41EAAE6}"/>
          </ac:spMkLst>
        </pc:spChg>
        <pc:picChg chg="mod">
          <ac:chgData name="Bill Mays" userId="0fb9eb23-65ad-4b86-80ec-f3178d1d81af" providerId="ADAL" clId="{B7F77CED-5652-4750-AD41-3D472C6C8EBE}" dt="2024-11-25T03:16:55.163" v="1032" actId="1076"/>
          <ac:picMkLst>
            <pc:docMk/>
            <pc:sldMk cId="0" sldId="391"/>
            <ac:picMk id="14340" creationId="{41218483-43B2-0D34-FB72-FE1E094DAE0F}"/>
          </ac:picMkLst>
        </pc:picChg>
      </pc:sldChg>
      <pc:sldChg chg="modSp mod">
        <pc:chgData name="Bill Mays" userId="0fb9eb23-65ad-4b86-80ec-f3178d1d81af" providerId="ADAL" clId="{B7F77CED-5652-4750-AD41-3D472C6C8EBE}" dt="2024-11-27T01:07:42.270" v="1583" actId="6549"/>
        <pc:sldMkLst>
          <pc:docMk/>
          <pc:sldMk cId="0" sldId="393"/>
        </pc:sldMkLst>
        <pc:spChg chg="mod">
          <ac:chgData name="Bill Mays" userId="0fb9eb23-65ad-4b86-80ec-f3178d1d81af" providerId="ADAL" clId="{B7F77CED-5652-4750-AD41-3D472C6C8EBE}" dt="2024-11-27T01:07:42.270" v="1583" actId="6549"/>
          <ac:spMkLst>
            <pc:docMk/>
            <pc:sldMk cId="0" sldId="393"/>
            <ac:spMk id="3" creationId="{814E6F4E-8FA3-D6E0-AECA-504F11EDE60D}"/>
          </ac:spMkLst>
        </pc:spChg>
        <pc:spChg chg="mod">
          <ac:chgData name="Bill Mays" userId="0fb9eb23-65ad-4b86-80ec-f3178d1d81af" providerId="ADAL" clId="{B7F77CED-5652-4750-AD41-3D472C6C8EBE}" dt="2024-11-22T14:19:47.308" v="14" actId="20577"/>
          <ac:spMkLst>
            <pc:docMk/>
            <pc:sldMk cId="0" sldId="393"/>
            <ac:spMk id="15363" creationId="{B81BD46D-9AEE-AEBC-BD80-695FFCA221CF}"/>
          </ac:spMkLst>
        </pc:spChg>
      </pc:sldChg>
      <pc:sldChg chg="modSp mod">
        <pc:chgData name="Bill Mays" userId="0fb9eb23-65ad-4b86-80ec-f3178d1d81af" providerId="ADAL" clId="{B7F77CED-5652-4750-AD41-3D472C6C8EBE}" dt="2024-11-27T01:13:34.077" v="1671" actId="6549"/>
        <pc:sldMkLst>
          <pc:docMk/>
          <pc:sldMk cId="0" sldId="394"/>
        </pc:sldMkLst>
        <pc:spChg chg="mod">
          <ac:chgData name="Bill Mays" userId="0fb9eb23-65ad-4b86-80ec-f3178d1d81af" providerId="ADAL" clId="{B7F77CED-5652-4750-AD41-3D472C6C8EBE}" dt="2024-11-27T01:08:02.838" v="1591" actId="6549"/>
          <ac:spMkLst>
            <pc:docMk/>
            <pc:sldMk cId="0" sldId="394"/>
            <ac:spMk id="3" creationId="{E4344570-52DF-A803-B8C7-030FC5177DD1}"/>
          </ac:spMkLst>
        </pc:spChg>
        <pc:spChg chg="mod">
          <ac:chgData name="Bill Mays" userId="0fb9eb23-65ad-4b86-80ec-f3178d1d81af" providerId="ADAL" clId="{B7F77CED-5652-4750-AD41-3D472C6C8EBE}" dt="2024-11-27T01:13:34.077" v="1671" actId="6549"/>
          <ac:spMkLst>
            <pc:docMk/>
            <pc:sldMk cId="0" sldId="394"/>
            <ac:spMk id="18434" creationId="{6CB3EDF9-6AE0-322B-6AFC-159A7833A446}"/>
          </ac:spMkLst>
        </pc:spChg>
      </pc:sldChg>
      <pc:sldChg chg="modSp mod">
        <pc:chgData name="Bill Mays" userId="0fb9eb23-65ad-4b86-80ec-f3178d1d81af" providerId="ADAL" clId="{B7F77CED-5652-4750-AD41-3D472C6C8EBE}" dt="2024-11-27T01:14:23.235" v="1702" actId="20577"/>
        <pc:sldMkLst>
          <pc:docMk/>
          <pc:sldMk cId="0" sldId="408"/>
        </pc:sldMkLst>
        <pc:spChg chg="mod">
          <ac:chgData name="Bill Mays" userId="0fb9eb23-65ad-4b86-80ec-f3178d1d81af" providerId="ADAL" clId="{B7F77CED-5652-4750-AD41-3D472C6C8EBE}" dt="2024-11-27T01:08:10.773" v="1595" actId="6549"/>
          <ac:spMkLst>
            <pc:docMk/>
            <pc:sldMk cId="0" sldId="408"/>
            <ac:spMk id="3" creationId="{9C18C288-B84C-1E58-355C-F77266BAD4B3}"/>
          </ac:spMkLst>
        </pc:spChg>
        <pc:spChg chg="mod">
          <ac:chgData name="Bill Mays" userId="0fb9eb23-65ad-4b86-80ec-f3178d1d81af" providerId="ADAL" clId="{B7F77CED-5652-4750-AD41-3D472C6C8EBE}" dt="2024-11-27T01:14:23.235" v="1702" actId="20577"/>
          <ac:spMkLst>
            <pc:docMk/>
            <pc:sldMk cId="0" sldId="408"/>
            <ac:spMk id="19459" creationId="{0E87174B-3BEF-E815-6F33-0C5909063CBE}"/>
          </ac:spMkLst>
        </pc:spChg>
      </pc:sldChg>
      <pc:sldChg chg="modSp mod">
        <pc:chgData name="Bill Mays" userId="0fb9eb23-65ad-4b86-80ec-f3178d1d81af" providerId="ADAL" clId="{B7F77CED-5652-4750-AD41-3D472C6C8EBE}" dt="2024-11-30T17:53:47.752" v="3483" actId="6549"/>
        <pc:sldMkLst>
          <pc:docMk/>
          <pc:sldMk cId="0" sldId="435"/>
        </pc:sldMkLst>
        <pc:spChg chg="mod">
          <ac:chgData name="Bill Mays" userId="0fb9eb23-65ad-4b86-80ec-f3178d1d81af" providerId="ADAL" clId="{B7F77CED-5652-4750-AD41-3D472C6C8EBE}" dt="2024-11-27T01:07:07.899" v="1575" actId="6549"/>
          <ac:spMkLst>
            <pc:docMk/>
            <pc:sldMk cId="0" sldId="435"/>
            <ac:spMk id="3" creationId="{A8A6B0B2-494B-9F20-B7D9-6622EBE860A0}"/>
          </ac:spMkLst>
        </pc:spChg>
        <pc:spChg chg="mod">
          <ac:chgData name="Bill Mays" userId="0fb9eb23-65ad-4b86-80ec-f3178d1d81af" providerId="ADAL" clId="{B7F77CED-5652-4750-AD41-3D472C6C8EBE}" dt="2024-11-30T17:53:47.752" v="3483" actId="6549"/>
          <ac:spMkLst>
            <pc:docMk/>
            <pc:sldMk cId="0" sldId="435"/>
            <ac:spMk id="17411" creationId="{FF2746C3-0A28-19AB-D341-F41B1C97E881}"/>
          </ac:spMkLst>
        </pc:spChg>
      </pc:sldChg>
      <pc:sldChg chg="addSp delSp modSp add mod">
        <pc:chgData name="Bill Mays" userId="0fb9eb23-65ad-4b86-80ec-f3178d1d81af" providerId="ADAL" clId="{B7F77CED-5652-4750-AD41-3D472C6C8EBE}" dt="2024-11-30T15:09:53.455" v="2488"/>
        <pc:sldMkLst>
          <pc:docMk/>
          <pc:sldMk cId="0" sldId="440"/>
        </pc:sldMkLst>
        <pc:spChg chg="add mod">
          <ac:chgData name="Bill Mays" userId="0fb9eb23-65ad-4b86-80ec-f3178d1d81af" providerId="ADAL" clId="{B7F77CED-5652-4750-AD41-3D472C6C8EBE}" dt="2024-11-30T15:09:53.455" v="2488"/>
          <ac:spMkLst>
            <pc:docMk/>
            <pc:sldMk cId="0" sldId="440"/>
            <ac:spMk id="2" creationId="{01C77761-61FE-513E-1EBC-688FFA11D1AC}"/>
          </ac:spMkLst>
        </pc:spChg>
        <pc:spChg chg="del">
          <ac:chgData name="Bill Mays" userId="0fb9eb23-65ad-4b86-80ec-f3178d1d81af" providerId="ADAL" clId="{B7F77CED-5652-4750-AD41-3D472C6C8EBE}" dt="2024-11-30T15:09:52.058" v="2487" actId="478"/>
          <ac:spMkLst>
            <pc:docMk/>
            <pc:sldMk cId="0" sldId="440"/>
            <ac:spMk id="3" creationId="{FFE8D3F7-D832-E327-F2D3-04CE6F055E84}"/>
          </ac:spMkLst>
        </pc:spChg>
        <pc:spChg chg="mod">
          <ac:chgData name="Bill Mays" userId="0fb9eb23-65ad-4b86-80ec-f3178d1d81af" providerId="ADAL" clId="{B7F77CED-5652-4750-AD41-3D472C6C8EBE}" dt="2024-11-30T15:09:31.501" v="2486" actId="20577"/>
          <ac:spMkLst>
            <pc:docMk/>
            <pc:sldMk cId="0" sldId="440"/>
            <ac:spMk id="21507" creationId="{5BB38FCB-439D-5377-C0AE-D2F30F8FC40C}"/>
          </ac:spMkLst>
        </pc:spChg>
      </pc:sldChg>
      <pc:sldChg chg="modSp mod">
        <pc:chgData name="Bill Mays" userId="0fb9eb23-65ad-4b86-80ec-f3178d1d81af" providerId="ADAL" clId="{B7F77CED-5652-4750-AD41-3D472C6C8EBE}" dt="2024-11-27T01:17:39.763" v="1819" actId="6549"/>
        <pc:sldMkLst>
          <pc:docMk/>
          <pc:sldMk cId="0" sldId="441"/>
        </pc:sldMkLst>
        <pc:spChg chg="mod">
          <ac:chgData name="Bill Mays" userId="0fb9eb23-65ad-4b86-80ec-f3178d1d81af" providerId="ADAL" clId="{B7F77CED-5652-4750-AD41-3D472C6C8EBE}" dt="2024-11-27T01:08:18.428" v="1599" actId="6549"/>
          <ac:spMkLst>
            <pc:docMk/>
            <pc:sldMk cId="0" sldId="441"/>
            <ac:spMk id="3" creationId="{4E4B9DD0-BA0B-3FE6-7257-B3B8316DF259}"/>
          </ac:spMkLst>
        </pc:spChg>
        <pc:spChg chg="mod">
          <ac:chgData name="Bill Mays" userId="0fb9eb23-65ad-4b86-80ec-f3178d1d81af" providerId="ADAL" clId="{B7F77CED-5652-4750-AD41-3D472C6C8EBE}" dt="2024-11-27T01:17:39.763" v="1819" actId="6549"/>
          <ac:spMkLst>
            <pc:docMk/>
            <pc:sldMk cId="0" sldId="441"/>
            <ac:spMk id="20483" creationId="{C06FB3D9-C395-8C97-2238-4D7E4135C395}"/>
          </ac:spMkLst>
        </pc:spChg>
      </pc:sldChg>
      <pc:sldChg chg="addSp delSp modSp mod">
        <pc:chgData name="Bill Mays" userId="0fb9eb23-65ad-4b86-80ec-f3178d1d81af" providerId="ADAL" clId="{B7F77CED-5652-4750-AD41-3D472C6C8EBE}" dt="2024-11-30T17:58:06.629" v="3533" actId="20577"/>
        <pc:sldMkLst>
          <pc:docMk/>
          <pc:sldMk cId="0" sldId="457"/>
        </pc:sldMkLst>
        <pc:spChg chg="mod">
          <ac:chgData name="Bill Mays" userId="0fb9eb23-65ad-4b86-80ec-f3178d1d81af" providerId="ADAL" clId="{B7F77CED-5652-4750-AD41-3D472C6C8EBE}" dt="2024-11-30T17:58:06.629" v="3533" actId="20577"/>
          <ac:spMkLst>
            <pc:docMk/>
            <pc:sldMk cId="0" sldId="457"/>
            <ac:spMk id="22530" creationId="{8E43FC2D-67B3-C394-F0D5-5F77678099B2}"/>
          </ac:spMkLst>
        </pc:spChg>
        <pc:graphicFrameChg chg="add del modGraphic">
          <ac:chgData name="Bill Mays" userId="0fb9eb23-65ad-4b86-80ec-f3178d1d81af" providerId="ADAL" clId="{B7F77CED-5652-4750-AD41-3D472C6C8EBE}" dt="2024-11-22T15:01:20.493" v="1029" actId="478"/>
          <ac:graphicFrameMkLst>
            <pc:docMk/>
            <pc:sldMk cId="0" sldId="457"/>
            <ac:graphicFrameMk id="3" creationId="{EE484BB8-D0DA-BB5D-5E6C-EE38DDF2DECE}"/>
          </ac:graphicFrameMkLst>
        </pc:graphicFrameChg>
      </pc:sldChg>
      <pc:sldChg chg="modSp mod">
        <pc:chgData name="Bill Mays" userId="0fb9eb23-65ad-4b86-80ec-f3178d1d81af" providerId="ADAL" clId="{B7F77CED-5652-4750-AD41-3D472C6C8EBE}" dt="2024-11-30T17:52:03.068" v="3471" actId="1035"/>
        <pc:sldMkLst>
          <pc:docMk/>
          <pc:sldMk cId="0" sldId="459"/>
        </pc:sldMkLst>
        <pc:spChg chg="mod">
          <ac:chgData name="Bill Mays" userId="0fb9eb23-65ad-4b86-80ec-f3178d1d81af" providerId="ADAL" clId="{B7F77CED-5652-4750-AD41-3D472C6C8EBE}" dt="2024-11-27T01:07:51.549" v="1587" actId="6549"/>
          <ac:spMkLst>
            <pc:docMk/>
            <pc:sldMk cId="0" sldId="459"/>
            <ac:spMk id="3" creationId="{7CDBBF33-1485-48D9-CEA6-18BA9DA24A13}"/>
          </ac:spMkLst>
        </pc:spChg>
        <pc:spChg chg="mod">
          <ac:chgData name="Bill Mays" userId="0fb9eb23-65ad-4b86-80ec-f3178d1d81af" providerId="ADAL" clId="{B7F77CED-5652-4750-AD41-3D472C6C8EBE}" dt="2024-11-30T17:52:03.068" v="3471" actId="1035"/>
          <ac:spMkLst>
            <pc:docMk/>
            <pc:sldMk cId="0" sldId="459"/>
            <ac:spMk id="16387" creationId="{8B6F6384-9F6B-B63B-65A6-854895774B6D}"/>
          </ac:spMkLst>
        </pc:spChg>
      </pc:sldChg>
      <pc:sldChg chg="addSp delSp modSp add mod">
        <pc:chgData name="Bill Mays" userId="0fb9eb23-65ad-4b86-80ec-f3178d1d81af" providerId="ADAL" clId="{B7F77CED-5652-4750-AD41-3D472C6C8EBE}" dt="2024-11-30T17:57:09.221" v="3529" actId="20577"/>
        <pc:sldMkLst>
          <pc:docMk/>
          <pc:sldMk cId="0" sldId="460"/>
        </pc:sldMkLst>
        <pc:spChg chg="add mod">
          <ac:chgData name="Bill Mays" userId="0fb9eb23-65ad-4b86-80ec-f3178d1d81af" providerId="ADAL" clId="{B7F77CED-5652-4750-AD41-3D472C6C8EBE}" dt="2024-11-30T15:10:00.865" v="2490"/>
          <ac:spMkLst>
            <pc:docMk/>
            <pc:sldMk cId="0" sldId="460"/>
            <ac:spMk id="2" creationId="{521B5CBF-3341-0AF2-C0A4-E8C0551CC100}"/>
          </ac:spMkLst>
        </pc:spChg>
        <pc:spChg chg="mod">
          <ac:chgData name="Bill Mays" userId="0fb9eb23-65ad-4b86-80ec-f3178d1d81af" providerId="ADAL" clId="{B7F77CED-5652-4750-AD41-3D472C6C8EBE}" dt="2024-11-30T15:08:06.454" v="2460" actId="20577"/>
          <ac:spMkLst>
            <pc:docMk/>
            <pc:sldMk cId="0" sldId="460"/>
            <ac:spMk id="21506" creationId="{7517F917-B721-596E-4B72-B5F8E9292C65}"/>
          </ac:spMkLst>
        </pc:spChg>
        <pc:spChg chg="add del mod">
          <ac:chgData name="Bill Mays" userId="0fb9eb23-65ad-4b86-80ec-f3178d1d81af" providerId="ADAL" clId="{B7F77CED-5652-4750-AD41-3D472C6C8EBE}" dt="2024-11-30T17:57:09.221" v="3529" actId="20577"/>
          <ac:spMkLst>
            <pc:docMk/>
            <pc:sldMk cId="0" sldId="460"/>
            <ac:spMk id="21507" creationId="{1036368C-79A7-0485-AE42-D605944E6DB7}"/>
          </ac:spMkLst>
        </pc:spChg>
        <pc:spChg chg="del">
          <ac:chgData name="Bill Mays" userId="0fb9eb23-65ad-4b86-80ec-f3178d1d81af" providerId="ADAL" clId="{B7F77CED-5652-4750-AD41-3D472C6C8EBE}" dt="2024-11-30T15:09:59.350" v="2489" actId="478"/>
          <ac:spMkLst>
            <pc:docMk/>
            <pc:sldMk cId="0" sldId="460"/>
            <ac:spMk id="21509" creationId="{2B2BB7AE-6727-6225-0E92-BDD56314DC6B}"/>
          </ac:spMkLst>
        </pc:spChg>
        <pc:picChg chg="add del">
          <ac:chgData name="Bill Mays" userId="0fb9eb23-65ad-4b86-80ec-f3178d1d81af" providerId="ADAL" clId="{B7F77CED-5652-4750-AD41-3D472C6C8EBE}" dt="2024-11-30T15:11:46.683" v="2541" actId="478"/>
          <ac:picMkLst>
            <pc:docMk/>
            <pc:sldMk cId="0" sldId="460"/>
            <ac:picMk id="21508" creationId="{850A346D-2E31-07F1-67D2-7F9F4C9A2509}"/>
          </ac:picMkLst>
        </pc:picChg>
      </pc:sldChg>
      <pc:sldChg chg="del">
        <pc:chgData name="Bill Mays" userId="0fb9eb23-65ad-4b86-80ec-f3178d1d81af" providerId="ADAL" clId="{B7F77CED-5652-4750-AD41-3D472C6C8EBE}" dt="2024-11-22T15:01:08.913" v="1027" actId="47"/>
        <pc:sldMkLst>
          <pc:docMk/>
          <pc:sldMk cId="3543236255" sldId="1088"/>
        </pc:sldMkLst>
      </pc:sldChg>
    </pc:docChg>
  </pc:docChgLst>
  <pc:docChgLst>
    <pc:chgData name="Bill Mays" userId="0fb9eb23-65ad-4b86-80ec-f3178d1d81af" providerId="ADAL" clId="{6242E78F-32B0-49BC-A0A4-F9593E8F886D}"/>
    <pc:docChg chg="custSel delSld modSld">
      <pc:chgData name="Bill Mays" userId="0fb9eb23-65ad-4b86-80ec-f3178d1d81af" providerId="ADAL" clId="{6242E78F-32B0-49BC-A0A4-F9593E8F886D}" dt="2024-09-30T14:18:55.966" v="183" actId="20577"/>
      <pc:docMkLst>
        <pc:docMk/>
      </pc:docMkLst>
      <pc:sldChg chg="addSp delSp modSp mod">
        <pc:chgData name="Bill Mays" userId="0fb9eb23-65ad-4b86-80ec-f3178d1d81af" providerId="ADAL" clId="{6242E78F-32B0-49BC-A0A4-F9593E8F886D}" dt="2024-09-30T14:10:48.898" v="37" actId="6549"/>
        <pc:sldMkLst>
          <pc:docMk/>
          <pc:sldMk cId="0" sldId="391"/>
        </pc:sldMkLst>
        <pc:spChg chg="add mod">
          <ac:chgData name="Bill Mays" userId="0fb9eb23-65ad-4b86-80ec-f3178d1d81af" providerId="ADAL" clId="{6242E78F-32B0-49BC-A0A4-F9593E8F886D}" dt="2024-09-30T14:04:05.588" v="1"/>
          <ac:spMkLst>
            <pc:docMk/>
            <pc:sldMk cId="0" sldId="391"/>
            <ac:spMk id="2" creationId="{D2AEC056-9EFB-6134-A5F5-16235B159E3F}"/>
          </ac:spMkLst>
        </pc:spChg>
        <pc:spChg chg="mod">
          <ac:chgData name="Bill Mays" userId="0fb9eb23-65ad-4b86-80ec-f3178d1d81af" providerId="ADAL" clId="{6242E78F-32B0-49BC-A0A4-F9593E8F886D}" dt="2024-09-30T14:10:32.862" v="33" actId="6549"/>
          <ac:spMkLst>
            <pc:docMk/>
            <pc:sldMk cId="0" sldId="391"/>
            <ac:spMk id="14338" creationId="{0568F129-0AF9-F15E-429E-3BBD41EE9E6F}"/>
          </ac:spMkLst>
        </pc:spChg>
        <pc:spChg chg="del">
          <ac:chgData name="Bill Mays" userId="0fb9eb23-65ad-4b86-80ec-f3178d1d81af" providerId="ADAL" clId="{6242E78F-32B0-49BC-A0A4-F9593E8F886D}" dt="2024-09-30T14:04:03.268" v="0" actId="478"/>
          <ac:spMkLst>
            <pc:docMk/>
            <pc:sldMk cId="0" sldId="391"/>
            <ac:spMk id="14339" creationId="{B9132D22-3975-68F7-2382-B59B6DEC4A32}"/>
          </ac:spMkLst>
        </pc:spChg>
        <pc:spChg chg="mod">
          <ac:chgData name="Bill Mays" userId="0fb9eb23-65ad-4b86-80ec-f3178d1d81af" providerId="ADAL" clId="{6242E78F-32B0-49BC-A0A4-F9593E8F886D}" dt="2024-09-30T14:10:48.898" v="37" actId="6549"/>
          <ac:spMkLst>
            <pc:docMk/>
            <pc:sldMk cId="0" sldId="391"/>
            <ac:spMk id="14348" creationId="{C58446A4-D459-3917-856C-6FED8602D5C4}"/>
          </ac:spMkLst>
        </pc:spChg>
      </pc:sldChg>
      <pc:sldChg chg="addSp delSp modSp mod">
        <pc:chgData name="Bill Mays" userId="0fb9eb23-65ad-4b86-80ec-f3178d1d81af" providerId="ADAL" clId="{6242E78F-32B0-49BC-A0A4-F9593E8F886D}" dt="2024-09-30T14:13:18.785" v="85" actId="20577"/>
        <pc:sldMkLst>
          <pc:docMk/>
          <pc:sldMk cId="0" sldId="393"/>
        </pc:sldMkLst>
        <pc:spChg chg="del mod">
          <ac:chgData name="Bill Mays" userId="0fb9eb23-65ad-4b86-80ec-f3178d1d81af" providerId="ADAL" clId="{6242E78F-32B0-49BC-A0A4-F9593E8F886D}" dt="2024-09-30T14:11:23.308" v="39" actId="478"/>
          <ac:spMkLst>
            <pc:docMk/>
            <pc:sldMk cId="0" sldId="393"/>
            <ac:spMk id="2" creationId="{6E2B8FAA-8E62-74DC-9266-3755778A2905}"/>
          </ac:spMkLst>
        </pc:spChg>
        <pc:spChg chg="add mod">
          <ac:chgData name="Bill Mays" userId="0fb9eb23-65ad-4b86-80ec-f3178d1d81af" providerId="ADAL" clId="{6242E78F-32B0-49BC-A0A4-F9593E8F886D}" dt="2024-09-30T14:11:25.018" v="40"/>
          <ac:spMkLst>
            <pc:docMk/>
            <pc:sldMk cId="0" sldId="393"/>
            <ac:spMk id="3" creationId="{814E6F4E-8FA3-D6E0-AECA-504F11EDE60D}"/>
          </ac:spMkLst>
        </pc:spChg>
        <pc:spChg chg="mod">
          <ac:chgData name="Bill Mays" userId="0fb9eb23-65ad-4b86-80ec-f3178d1d81af" providerId="ADAL" clId="{6242E78F-32B0-49BC-A0A4-F9593E8F886D}" dt="2024-09-30T14:13:18.785" v="85" actId="20577"/>
          <ac:spMkLst>
            <pc:docMk/>
            <pc:sldMk cId="0" sldId="393"/>
            <ac:spMk id="15363" creationId="{B81BD46D-9AEE-AEBC-BD80-695FFCA221CF}"/>
          </ac:spMkLst>
        </pc:spChg>
      </pc:sldChg>
      <pc:sldChg chg="addSp delSp modSp mod">
        <pc:chgData name="Bill Mays" userId="0fb9eb23-65ad-4b86-80ec-f3178d1d81af" providerId="ADAL" clId="{6242E78F-32B0-49BC-A0A4-F9593E8F886D}" dt="2024-09-30T14:18:55.966" v="183" actId="20577"/>
        <pc:sldMkLst>
          <pc:docMk/>
          <pc:sldMk cId="0" sldId="394"/>
        </pc:sldMkLst>
        <pc:spChg chg="del">
          <ac:chgData name="Bill Mays" userId="0fb9eb23-65ad-4b86-80ec-f3178d1d81af" providerId="ADAL" clId="{6242E78F-32B0-49BC-A0A4-F9593E8F886D}" dt="2024-09-30T14:11:44.688" v="45" actId="478"/>
          <ac:spMkLst>
            <pc:docMk/>
            <pc:sldMk cId="0" sldId="394"/>
            <ac:spMk id="2" creationId="{93DD009A-0C78-C2CA-4066-257B86239717}"/>
          </ac:spMkLst>
        </pc:spChg>
        <pc:spChg chg="add mod">
          <ac:chgData name="Bill Mays" userId="0fb9eb23-65ad-4b86-80ec-f3178d1d81af" providerId="ADAL" clId="{6242E78F-32B0-49BC-A0A4-F9593E8F886D}" dt="2024-09-30T14:11:46.329" v="46"/>
          <ac:spMkLst>
            <pc:docMk/>
            <pc:sldMk cId="0" sldId="394"/>
            <ac:spMk id="3" creationId="{E4344570-52DF-A803-B8C7-030FC5177DD1}"/>
          </ac:spMkLst>
        </pc:spChg>
        <pc:spChg chg="mod">
          <ac:chgData name="Bill Mays" userId="0fb9eb23-65ad-4b86-80ec-f3178d1d81af" providerId="ADAL" clId="{6242E78F-32B0-49BC-A0A4-F9593E8F886D}" dt="2024-09-30T14:18:55.966" v="183" actId="20577"/>
          <ac:spMkLst>
            <pc:docMk/>
            <pc:sldMk cId="0" sldId="394"/>
            <ac:spMk id="18434" creationId="{6CB3EDF9-6AE0-322B-6AFC-159A7833A446}"/>
          </ac:spMkLst>
        </pc:spChg>
      </pc:sldChg>
      <pc:sldChg chg="addSp delSp modSp mod">
        <pc:chgData name="Bill Mays" userId="0fb9eb23-65ad-4b86-80ec-f3178d1d81af" providerId="ADAL" clId="{6242E78F-32B0-49BC-A0A4-F9593E8F886D}" dt="2024-09-30T14:11:55.639" v="48"/>
        <pc:sldMkLst>
          <pc:docMk/>
          <pc:sldMk cId="0" sldId="408"/>
        </pc:sldMkLst>
        <pc:spChg chg="del">
          <ac:chgData name="Bill Mays" userId="0fb9eb23-65ad-4b86-80ec-f3178d1d81af" providerId="ADAL" clId="{6242E78F-32B0-49BC-A0A4-F9593E8F886D}" dt="2024-09-30T14:11:52.561" v="47" actId="478"/>
          <ac:spMkLst>
            <pc:docMk/>
            <pc:sldMk cId="0" sldId="408"/>
            <ac:spMk id="2" creationId="{2EB3695A-58AF-E260-BA49-507D91336BDC}"/>
          </ac:spMkLst>
        </pc:spChg>
        <pc:spChg chg="add mod">
          <ac:chgData name="Bill Mays" userId="0fb9eb23-65ad-4b86-80ec-f3178d1d81af" providerId="ADAL" clId="{6242E78F-32B0-49BC-A0A4-F9593E8F886D}" dt="2024-09-30T14:11:55.639" v="48"/>
          <ac:spMkLst>
            <pc:docMk/>
            <pc:sldMk cId="0" sldId="408"/>
            <ac:spMk id="3" creationId="{9C18C288-B84C-1E58-355C-F77266BAD4B3}"/>
          </ac:spMkLst>
        </pc:spChg>
        <pc:spChg chg="mod">
          <ac:chgData name="Bill Mays" userId="0fb9eb23-65ad-4b86-80ec-f3178d1d81af" providerId="ADAL" clId="{6242E78F-32B0-49BC-A0A4-F9593E8F886D}" dt="2024-09-30T14:06:22.466" v="28" actId="6549"/>
          <ac:spMkLst>
            <pc:docMk/>
            <pc:sldMk cId="0" sldId="408"/>
            <ac:spMk id="19459" creationId="{0E87174B-3BEF-E815-6F33-0C5909063CBE}"/>
          </ac:spMkLst>
        </pc:spChg>
      </pc:sldChg>
      <pc:sldChg chg="addSp delSp modSp mod">
        <pc:chgData name="Bill Mays" userId="0fb9eb23-65ad-4b86-80ec-f3178d1d81af" providerId="ADAL" clId="{6242E78F-32B0-49BC-A0A4-F9593E8F886D}" dt="2024-09-30T14:17:49.202" v="175" actId="20577"/>
        <pc:sldMkLst>
          <pc:docMk/>
          <pc:sldMk cId="0" sldId="435"/>
        </pc:sldMkLst>
        <pc:spChg chg="del">
          <ac:chgData name="Bill Mays" userId="0fb9eb23-65ad-4b86-80ec-f3178d1d81af" providerId="ADAL" clId="{6242E78F-32B0-49BC-A0A4-F9593E8F886D}" dt="2024-09-30T14:11:38.254" v="43" actId="478"/>
          <ac:spMkLst>
            <pc:docMk/>
            <pc:sldMk cId="0" sldId="435"/>
            <ac:spMk id="2" creationId="{2440A40B-5A38-066E-5A11-5AE9EED92FB5}"/>
          </ac:spMkLst>
        </pc:spChg>
        <pc:spChg chg="add mod">
          <ac:chgData name="Bill Mays" userId="0fb9eb23-65ad-4b86-80ec-f3178d1d81af" providerId="ADAL" clId="{6242E78F-32B0-49BC-A0A4-F9593E8F886D}" dt="2024-09-30T14:11:39.393" v="44"/>
          <ac:spMkLst>
            <pc:docMk/>
            <pc:sldMk cId="0" sldId="435"/>
            <ac:spMk id="3" creationId="{A8A6B0B2-494B-9F20-B7D9-6622EBE860A0}"/>
          </ac:spMkLst>
        </pc:spChg>
        <pc:spChg chg="mod">
          <ac:chgData name="Bill Mays" userId="0fb9eb23-65ad-4b86-80ec-f3178d1d81af" providerId="ADAL" clId="{6242E78F-32B0-49BC-A0A4-F9593E8F886D}" dt="2024-09-30T14:17:49.202" v="175" actId="20577"/>
          <ac:spMkLst>
            <pc:docMk/>
            <pc:sldMk cId="0" sldId="435"/>
            <ac:spMk id="17411" creationId="{FF2746C3-0A28-19AB-D341-F41B1C97E881}"/>
          </ac:spMkLst>
        </pc:spChg>
      </pc:sldChg>
      <pc:sldChg chg="addSp delSp modSp mod">
        <pc:chgData name="Bill Mays" userId="0fb9eb23-65ad-4b86-80ec-f3178d1d81af" providerId="ADAL" clId="{6242E78F-32B0-49BC-A0A4-F9593E8F886D}" dt="2024-09-30T14:12:02.825" v="50"/>
        <pc:sldMkLst>
          <pc:docMk/>
          <pc:sldMk cId="0" sldId="441"/>
        </pc:sldMkLst>
        <pc:spChg chg="del">
          <ac:chgData name="Bill Mays" userId="0fb9eb23-65ad-4b86-80ec-f3178d1d81af" providerId="ADAL" clId="{6242E78F-32B0-49BC-A0A4-F9593E8F886D}" dt="2024-09-30T14:12:01.952" v="49" actId="478"/>
          <ac:spMkLst>
            <pc:docMk/>
            <pc:sldMk cId="0" sldId="441"/>
            <ac:spMk id="2" creationId="{72B44A0D-447E-3035-7825-D342181E6A55}"/>
          </ac:spMkLst>
        </pc:spChg>
        <pc:spChg chg="add mod">
          <ac:chgData name="Bill Mays" userId="0fb9eb23-65ad-4b86-80ec-f3178d1d81af" providerId="ADAL" clId="{6242E78F-32B0-49BC-A0A4-F9593E8F886D}" dt="2024-09-30T14:12:02.825" v="50"/>
          <ac:spMkLst>
            <pc:docMk/>
            <pc:sldMk cId="0" sldId="441"/>
            <ac:spMk id="3" creationId="{4E4B9DD0-BA0B-3FE6-7257-B3B8316DF259}"/>
          </ac:spMkLst>
        </pc:spChg>
      </pc:sldChg>
      <pc:sldChg chg="modSp mod">
        <pc:chgData name="Bill Mays" userId="0fb9eb23-65ad-4b86-80ec-f3178d1d81af" providerId="ADAL" clId="{6242E78F-32B0-49BC-A0A4-F9593E8F886D}" dt="2024-09-30T14:06:50.062" v="31" actId="20577"/>
        <pc:sldMkLst>
          <pc:docMk/>
          <pc:sldMk cId="0" sldId="457"/>
        </pc:sldMkLst>
        <pc:spChg chg="mod">
          <ac:chgData name="Bill Mays" userId="0fb9eb23-65ad-4b86-80ec-f3178d1d81af" providerId="ADAL" clId="{6242E78F-32B0-49BC-A0A4-F9593E8F886D}" dt="2024-09-30T14:06:50.062" v="31" actId="20577"/>
          <ac:spMkLst>
            <pc:docMk/>
            <pc:sldMk cId="0" sldId="457"/>
            <ac:spMk id="22530" creationId="{8E43FC2D-67B3-C394-F0D5-5F77678099B2}"/>
          </ac:spMkLst>
        </pc:spChg>
      </pc:sldChg>
      <pc:sldChg chg="addSp delSp modSp mod">
        <pc:chgData name="Bill Mays" userId="0fb9eb23-65ad-4b86-80ec-f3178d1d81af" providerId="ADAL" clId="{6242E78F-32B0-49BC-A0A4-F9593E8F886D}" dt="2024-09-30T14:16:31.393" v="142" actId="20577"/>
        <pc:sldMkLst>
          <pc:docMk/>
          <pc:sldMk cId="0" sldId="459"/>
        </pc:sldMkLst>
        <pc:spChg chg="del">
          <ac:chgData name="Bill Mays" userId="0fb9eb23-65ad-4b86-80ec-f3178d1d81af" providerId="ADAL" clId="{6242E78F-32B0-49BC-A0A4-F9593E8F886D}" dt="2024-09-30T14:11:31.136" v="41" actId="478"/>
          <ac:spMkLst>
            <pc:docMk/>
            <pc:sldMk cId="0" sldId="459"/>
            <ac:spMk id="2" creationId="{5C149FE8-75D4-33A8-6DB8-0D32FCFE40F6}"/>
          </ac:spMkLst>
        </pc:spChg>
        <pc:spChg chg="add mod">
          <ac:chgData name="Bill Mays" userId="0fb9eb23-65ad-4b86-80ec-f3178d1d81af" providerId="ADAL" clId="{6242E78F-32B0-49BC-A0A4-F9593E8F886D}" dt="2024-09-30T14:11:33.064" v="42"/>
          <ac:spMkLst>
            <pc:docMk/>
            <pc:sldMk cId="0" sldId="459"/>
            <ac:spMk id="3" creationId="{7CDBBF33-1485-48D9-CEA6-18BA9DA24A13}"/>
          </ac:spMkLst>
        </pc:spChg>
        <pc:spChg chg="mod">
          <ac:chgData name="Bill Mays" userId="0fb9eb23-65ad-4b86-80ec-f3178d1d81af" providerId="ADAL" clId="{6242E78F-32B0-49BC-A0A4-F9593E8F886D}" dt="2024-09-30T14:16:31.393" v="142" actId="20577"/>
          <ac:spMkLst>
            <pc:docMk/>
            <pc:sldMk cId="0" sldId="459"/>
            <ac:spMk id="16387" creationId="{8B6F6384-9F6B-B63B-65A6-854895774B6D}"/>
          </ac:spMkLst>
        </pc:spChg>
      </pc:sldChg>
      <pc:sldChg chg="del">
        <pc:chgData name="Bill Mays" userId="0fb9eb23-65ad-4b86-80ec-f3178d1d81af" providerId="ADAL" clId="{6242E78F-32B0-49BC-A0A4-F9593E8F886D}" dt="2024-09-30T14:06:34.776" v="29" actId="47"/>
        <pc:sldMkLst>
          <pc:docMk/>
          <pc:sldMk cId="0" sldId="460"/>
        </pc:sldMkLst>
      </pc:sldChg>
      <pc:sldChg chg="addSp delSp modSp mod">
        <pc:chgData name="Bill Mays" userId="0fb9eb23-65ad-4b86-80ec-f3178d1d81af" providerId="ADAL" clId="{6242E78F-32B0-49BC-A0A4-F9593E8F886D}" dt="2024-09-30T14:12:12.745" v="52"/>
        <pc:sldMkLst>
          <pc:docMk/>
          <pc:sldMk cId="3543236255" sldId="1088"/>
        </pc:sldMkLst>
        <pc:spChg chg="del">
          <ac:chgData name="Bill Mays" userId="0fb9eb23-65ad-4b86-80ec-f3178d1d81af" providerId="ADAL" clId="{6242E78F-32B0-49BC-A0A4-F9593E8F886D}" dt="2024-09-30T14:12:11.167" v="51" actId="478"/>
          <ac:spMkLst>
            <pc:docMk/>
            <pc:sldMk cId="3543236255" sldId="1088"/>
            <ac:spMk id="2" creationId="{92DFA854-C858-32CA-DDF2-C1E567371C44}"/>
          </ac:spMkLst>
        </pc:spChg>
        <pc:spChg chg="mod">
          <ac:chgData name="Bill Mays" userId="0fb9eb23-65ad-4b86-80ec-f3178d1d81af" providerId="ADAL" clId="{6242E78F-32B0-49BC-A0A4-F9593E8F886D}" dt="2024-09-30T14:06:41.065" v="30" actId="20577"/>
          <ac:spMkLst>
            <pc:docMk/>
            <pc:sldMk cId="3543236255" sldId="1088"/>
            <ac:spMk id="4" creationId="{DA9BBB7B-3B1B-283C-3DE2-D28DEC809D0C}"/>
          </ac:spMkLst>
        </pc:spChg>
        <pc:spChg chg="add mod">
          <ac:chgData name="Bill Mays" userId="0fb9eb23-65ad-4b86-80ec-f3178d1d81af" providerId="ADAL" clId="{6242E78F-32B0-49BC-A0A4-F9593E8F886D}" dt="2024-09-30T14:12:12.745" v="52"/>
          <ac:spMkLst>
            <pc:docMk/>
            <pc:sldMk cId="3543236255" sldId="1088"/>
            <ac:spMk id="6" creationId="{D97B1B9F-CCB5-3C60-B32E-0A381B028A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856B447-B252-08F1-9E49-12977E9604CE}"/>
              </a:ext>
            </a:extLst>
          </p:cNvPr>
          <p:cNvSpPr>
            <a:spLocks noGrp="1" noChangeArrowheads="1"/>
          </p:cNvSpPr>
          <p:nvPr>
            <p:ph type="hdr" sz="quarter"/>
          </p:nvPr>
        </p:nvSpPr>
        <p:spPr bwMode="auto">
          <a:xfrm>
            <a:off x="0"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ltLang="en-US"/>
          </a:p>
        </p:txBody>
      </p:sp>
      <p:sp>
        <p:nvSpPr>
          <p:cNvPr id="28675" name="Rectangle 3">
            <a:extLst>
              <a:ext uri="{FF2B5EF4-FFF2-40B4-BE49-F238E27FC236}">
                <a16:creationId xmlns:a16="http://schemas.microsoft.com/office/drawing/2014/main" id="{5D52EC2A-3F19-24A5-58CE-744DF52D2D9E}"/>
              </a:ext>
            </a:extLst>
          </p:cNvPr>
          <p:cNvSpPr>
            <a:spLocks noGrp="1" noChangeArrowheads="1"/>
          </p:cNvSpPr>
          <p:nvPr>
            <p:ph type="dt" idx="1"/>
          </p:nvPr>
        </p:nvSpPr>
        <p:spPr bwMode="auto">
          <a:xfrm>
            <a:off x="4022725"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4F90094D-BB5A-248E-5D01-DD043A253FDE}"/>
              </a:ext>
            </a:extLst>
          </p:cNvPr>
          <p:cNvSpPr>
            <a:spLocks noGrp="1" noRot="1" noChangeAspect="1" noChangeArrowheads="1" noTextEdit="1"/>
          </p:cNvSpPr>
          <p:nvPr>
            <p:ph type="sldImg" idx="2"/>
          </p:nvPr>
        </p:nvSpPr>
        <p:spPr bwMode="auto">
          <a:xfrm>
            <a:off x="423863" y="704850"/>
            <a:ext cx="62547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26D2BF5A-6CAE-144F-D8D9-2F3E8048E88A}"/>
              </a:ext>
            </a:extLst>
          </p:cNvPr>
          <p:cNvSpPr>
            <a:spLocks noGrp="1" noChangeArrowheads="1"/>
          </p:cNvSpPr>
          <p:nvPr>
            <p:ph type="body" sz="quarter" idx="3"/>
          </p:nvPr>
        </p:nvSpPr>
        <p:spPr bwMode="auto">
          <a:xfrm>
            <a:off x="709613" y="4459288"/>
            <a:ext cx="5683250" cy="4224337"/>
          </a:xfrm>
          <a:prstGeom prst="rect">
            <a:avLst/>
          </a:prstGeom>
          <a:noFill/>
          <a:ln>
            <a:noFill/>
          </a:ln>
          <a:effec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8678" name="Rectangle 6">
            <a:extLst>
              <a:ext uri="{FF2B5EF4-FFF2-40B4-BE49-F238E27FC236}">
                <a16:creationId xmlns:a16="http://schemas.microsoft.com/office/drawing/2014/main" id="{E2996EAF-CA2E-AA70-180D-D1140A3806EE}"/>
              </a:ext>
            </a:extLst>
          </p:cNvPr>
          <p:cNvSpPr>
            <a:spLocks noGrp="1" noChangeArrowheads="1"/>
          </p:cNvSpPr>
          <p:nvPr>
            <p:ph type="ftr" sz="quarter" idx="4"/>
          </p:nvPr>
        </p:nvSpPr>
        <p:spPr bwMode="auto">
          <a:xfrm>
            <a:off x="0"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ltLang="en-US"/>
          </a:p>
        </p:txBody>
      </p:sp>
      <p:sp>
        <p:nvSpPr>
          <p:cNvPr id="28679" name="Rectangle 7">
            <a:extLst>
              <a:ext uri="{FF2B5EF4-FFF2-40B4-BE49-F238E27FC236}">
                <a16:creationId xmlns:a16="http://schemas.microsoft.com/office/drawing/2014/main" id="{34F7AF0E-7CD0-9C47-7DF0-88E85CABA350}"/>
              </a:ext>
            </a:extLst>
          </p:cNvPr>
          <p:cNvSpPr>
            <a:spLocks noGrp="1" noChangeArrowheads="1"/>
          </p:cNvSpPr>
          <p:nvPr>
            <p:ph type="sldNum" sz="quarter" idx="5"/>
          </p:nvPr>
        </p:nvSpPr>
        <p:spPr bwMode="auto">
          <a:xfrm>
            <a:off x="4022725"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1C957AF6-0F29-48B4-A42D-F49687F8B4C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21F36D3-62AF-71BF-21E4-25698ABAF96A}"/>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C319441D-EC6F-88B5-0C9F-6338A02AE5E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a:extLst>
              <a:ext uri="{FF2B5EF4-FFF2-40B4-BE49-F238E27FC236}">
                <a16:creationId xmlns:a16="http://schemas.microsoft.com/office/drawing/2014/main" id="{F970E747-2952-AF40-6D4C-BC1E99E4E06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fld id="{A6103FC7-4BF5-4CC6-9451-368E2D753DA1}" type="slidenum">
              <a:rPr lang="en-US" altLang="en-US" smtClean="0">
                <a:latin typeface="Arial" panose="020B0604020202020204" pitchFamily="34" charset="0"/>
              </a:rPr>
              <a:pPr/>
              <a:t>9</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5BB3BCE1-0050-9983-479E-8ED3B6559903}"/>
              </a:ext>
            </a:extLst>
          </p:cNvPr>
          <p:cNvSpPr>
            <a:spLocks noGrp="1" noChangeArrowheads="1"/>
          </p:cNvSpPr>
          <p:nvPr>
            <p:ph type="dt" sz="half" idx="10"/>
          </p:nvPr>
        </p:nvSpPr>
        <p:spPr/>
        <p:txBody>
          <a:bodyPr/>
          <a:lstStyle>
            <a:lvl1pPr>
              <a:defRPr/>
            </a:lvl1pPr>
          </a:lstStyle>
          <a:p>
            <a:pPr>
              <a:defRPr/>
            </a:pPr>
            <a:fld id="{945734BE-D511-4F82-889A-F105FA0F40AD}" type="datetime1">
              <a:rPr lang="en-US" altLang="en-US"/>
              <a:pPr>
                <a:defRPr/>
              </a:pPr>
              <a:t>11/30/2024</a:t>
            </a:fld>
            <a:endParaRPr lang="en-US" altLang="en-US"/>
          </a:p>
        </p:txBody>
      </p:sp>
      <p:sp>
        <p:nvSpPr>
          <p:cNvPr id="5" name="Rectangle 5">
            <a:extLst>
              <a:ext uri="{FF2B5EF4-FFF2-40B4-BE49-F238E27FC236}">
                <a16:creationId xmlns:a16="http://schemas.microsoft.com/office/drawing/2014/main" id="{D88615CA-4995-54A3-DEC1-49FFACEC804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CE62E1A-B143-1A6A-278E-3FD1CCD63B8E}"/>
              </a:ext>
            </a:extLst>
          </p:cNvPr>
          <p:cNvSpPr>
            <a:spLocks noGrp="1" noChangeArrowheads="1"/>
          </p:cNvSpPr>
          <p:nvPr>
            <p:ph type="sldNum" sz="quarter" idx="12"/>
          </p:nvPr>
        </p:nvSpPr>
        <p:spPr/>
        <p:txBody>
          <a:bodyPr/>
          <a:lstStyle>
            <a:lvl1pPr>
              <a:defRPr/>
            </a:lvl1pPr>
          </a:lstStyle>
          <a:p>
            <a:pPr>
              <a:defRPr/>
            </a:pPr>
            <a:fld id="{CFD331D9-7EF7-4FD7-B6CD-CCD6D3CCDFE4}" type="slidenum">
              <a:rPr lang="en-US" altLang="en-US"/>
              <a:pPr>
                <a:defRPr/>
              </a:pPr>
              <a:t>‹#›</a:t>
            </a:fld>
            <a:endParaRPr lang="en-US" altLang="en-US"/>
          </a:p>
        </p:txBody>
      </p:sp>
    </p:spTree>
    <p:extLst>
      <p:ext uri="{BB962C8B-B14F-4D97-AF65-F5344CB8AC3E}">
        <p14:creationId xmlns:p14="http://schemas.microsoft.com/office/powerpoint/2010/main" val="1926908243"/>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F95C3CC-E78C-3CBA-B3C0-6299F37ACC19}"/>
              </a:ext>
            </a:extLst>
          </p:cNvPr>
          <p:cNvSpPr>
            <a:spLocks noGrp="1" noChangeArrowheads="1"/>
          </p:cNvSpPr>
          <p:nvPr>
            <p:ph type="dt" sz="half" idx="10"/>
          </p:nvPr>
        </p:nvSpPr>
        <p:spPr/>
        <p:txBody>
          <a:bodyPr/>
          <a:lstStyle>
            <a:lvl1pPr>
              <a:defRPr/>
            </a:lvl1pPr>
          </a:lstStyle>
          <a:p>
            <a:pPr>
              <a:defRPr/>
            </a:pPr>
            <a:fld id="{E015F33E-0B17-4C50-AC9B-C02B399C63E3}" type="datetime1">
              <a:rPr lang="en-US" altLang="en-US"/>
              <a:pPr>
                <a:defRPr/>
              </a:pPr>
              <a:t>11/30/2024</a:t>
            </a:fld>
            <a:endParaRPr lang="en-US" altLang="en-US"/>
          </a:p>
        </p:txBody>
      </p:sp>
      <p:sp>
        <p:nvSpPr>
          <p:cNvPr id="5" name="Rectangle 5">
            <a:extLst>
              <a:ext uri="{FF2B5EF4-FFF2-40B4-BE49-F238E27FC236}">
                <a16:creationId xmlns:a16="http://schemas.microsoft.com/office/drawing/2014/main" id="{95D2B90D-55EA-1E76-A8F1-8FD5F4FF5F4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664B4F8-3973-AEAF-6DEF-BAEFACA10F79}"/>
              </a:ext>
            </a:extLst>
          </p:cNvPr>
          <p:cNvSpPr>
            <a:spLocks noGrp="1" noChangeArrowheads="1"/>
          </p:cNvSpPr>
          <p:nvPr>
            <p:ph type="sldNum" sz="quarter" idx="12"/>
          </p:nvPr>
        </p:nvSpPr>
        <p:spPr/>
        <p:txBody>
          <a:bodyPr/>
          <a:lstStyle>
            <a:lvl1pPr>
              <a:defRPr/>
            </a:lvl1pPr>
          </a:lstStyle>
          <a:p>
            <a:pPr>
              <a:defRPr/>
            </a:pPr>
            <a:fld id="{76FA9439-825C-49A5-ACA3-1E6B99307D13}" type="slidenum">
              <a:rPr lang="en-US" altLang="en-US"/>
              <a:pPr>
                <a:defRPr/>
              </a:pPr>
              <a:t>‹#›</a:t>
            </a:fld>
            <a:endParaRPr lang="en-US" altLang="en-US"/>
          </a:p>
        </p:txBody>
      </p:sp>
    </p:spTree>
    <p:extLst>
      <p:ext uri="{BB962C8B-B14F-4D97-AF65-F5344CB8AC3E}">
        <p14:creationId xmlns:p14="http://schemas.microsoft.com/office/powerpoint/2010/main" val="1449470922"/>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27013"/>
            <a:ext cx="2263775" cy="4829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1650" y="227013"/>
            <a:ext cx="6638925" cy="4829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FED79DF-05BF-7351-BEC4-E429FED6232F}"/>
              </a:ext>
            </a:extLst>
          </p:cNvPr>
          <p:cNvSpPr>
            <a:spLocks noGrp="1" noChangeArrowheads="1"/>
          </p:cNvSpPr>
          <p:nvPr>
            <p:ph type="dt" sz="half" idx="10"/>
          </p:nvPr>
        </p:nvSpPr>
        <p:spPr/>
        <p:txBody>
          <a:bodyPr/>
          <a:lstStyle>
            <a:lvl1pPr>
              <a:defRPr/>
            </a:lvl1pPr>
          </a:lstStyle>
          <a:p>
            <a:pPr>
              <a:defRPr/>
            </a:pPr>
            <a:fld id="{453CE285-030D-4066-B35B-5200A14E1159}" type="datetime1">
              <a:rPr lang="en-US" altLang="en-US"/>
              <a:pPr>
                <a:defRPr/>
              </a:pPr>
              <a:t>11/30/2024</a:t>
            </a:fld>
            <a:endParaRPr lang="en-US" altLang="en-US"/>
          </a:p>
        </p:txBody>
      </p:sp>
      <p:sp>
        <p:nvSpPr>
          <p:cNvPr id="5" name="Rectangle 5">
            <a:extLst>
              <a:ext uri="{FF2B5EF4-FFF2-40B4-BE49-F238E27FC236}">
                <a16:creationId xmlns:a16="http://schemas.microsoft.com/office/drawing/2014/main" id="{3FC094F5-AFBA-76D0-2B8D-89F402E6859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8C289AE-20D5-FDEA-0E28-C7BBBA47275E}"/>
              </a:ext>
            </a:extLst>
          </p:cNvPr>
          <p:cNvSpPr>
            <a:spLocks noGrp="1" noChangeArrowheads="1"/>
          </p:cNvSpPr>
          <p:nvPr>
            <p:ph type="sldNum" sz="quarter" idx="12"/>
          </p:nvPr>
        </p:nvSpPr>
        <p:spPr/>
        <p:txBody>
          <a:bodyPr/>
          <a:lstStyle>
            <a:lvl1pPr>
              <a:defRPr/>
            </a:lvl1pPr>
          </a:lstStyle>
          <a:p>
            <a:pPr>
              <a:defRPr/>
            </a:pPr>
            <a:fld id="{25EFF8E3-9C27-4F3E-81BB-A87791FDF7FC}" type="slidenum">
              <a:rPr lang="en-US" altLang="en-US"/>
              <a:pPr>
                <a:defRPr/>
              </a:pPr>
              <a:t>‹#›</a:t>
            </a:fld>
            <a:endParaRPr lang="en-US" altLang="en-US"/>
          </a:p>
        </p:txBody>
      </p:sp>
    </p:spTree>
    <p:extLst>
      <p:ext uri="{BB962C8B-B14F-4D97-AF65-F5344CB8AC3E}">
        <p14:creationId xmlns:p14="http://schemas.microsoft.com/office/powerpoint/2010/main" val="270172657"/>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5CEEA2-A540-873F-ADC0-B18C0BC697BA}"/>
              </a:ext>
            </a:extLst>
          </p:cNvPr>
          <p:cNvSpPr>
            <a:spLocks noGrp="1" noChangeArrowheads="1"/>
          </p:cNvSpPr>
          <p:nvPr>
            <p:ph type="dt" sz="half" idx="10"/>
          </p:nvPr>
        </p:nvSpPr>
        <p:spPr/>
        <p:txBody>
          <a:bodyPr/>
          <a:lstStyle>
            <a:lvl1pPr>
              <a:defRPr/>
            </a:lvl1pPr>
          </a:lstStyle>
          <a:p>
            <a:pPr>
              <a:defRPr/>
            </a:pPr>
            <a:fld id="{622A45BC-6191-4E88-8CD7-75CC85527D2E}" type="datetime1">
              <a:rPr lang="en-US" altLang="en-US"/>
              <a:pPr>
                <a:defRPr/>
              </a:pPr>
              <a:t>11/30/2024</a:t>
            </a:fld>
            <a:endParaRPr lang="en-US" altLang="en-US"/>
          </a:p>
        </p:txBody>
      </p:sp>
      <p:sp>
        <p:nvSpPr>
          <p:cNvPr id="5" name="Rectangle 5">
            <a:extLst>
              <a:ext uri="{FF2B5EF4-FFF2-40B4-BE49-F238E27FC236}">
                <a16:creationId xmlns:a16="http://schemas.microsoft.com/office/drawing/2014/main" id="{526BE474-FF3B-B114-5E1F-6D63BD27AEC8}"/>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B19D762-08B1-88AC-3D19-14531A0DC980}"/>
              </a:ext>
            </a:extLst>
          </p:cNvPr>
          <p:cNvSpPr>
            <a:spLocks noGrp="1" noChangeArrowheads="1"/>
          </p:cNvSpPr>
          <p:nvPr>
            <p:ph type="sldNum" sz="quarter" idx="12"/>
          </p:nvPr>
        </p:nvSpPr>
        <p:spPr/>
        <p:txBody>
          <a:bodyPr/>
          <a:lstStyle>
            <a:lvl1pPr>
              <a:defRPr/>
            </a:lvl1pPr>
          </a:lstStyle>
          <a:p>
            <a:pPr>
              <a:defRPr/>
            </a:pPr>
            <a:fld id="{AE73F141-325B-4282-838C-6EDEAA648F8F}" type="slidenum">
              <a:rPr lang="en-US" altLang="en-US"/>
              <a:pPr>
                <a:defRPr/>
              </a:pPr>
              <a:t>‹#›</a:t>
            </a:fld>
            <a:endParaRPr lang="en-US" altLang="en-US"/>
          </a:p>
        </p:txBody>
      </p:sp>
    </p:spTree>
    <p:extLst>
      <p:ext uri="{BB962C8B-B14F-4D97-AF65-F5344CB8AC3E}">
        <p14:creationId xmlns:p14="http://schemas.microsoft.com/office/powerpoint/2010/main" val="186767542"/>
      </p:ext>
    </p:extLst>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3787775"/>
            <a:ext cx="8675688" cy="1238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44876FBA-B739-BC49-5B19-6716E0AFCFE9}"/>
              </a:ext>
            </a:extLst>
          </p:cNvPr>
          <p:cNvSpPr>
            <a:spLocks noGrp="1" noChangeArrowheads="1"/>
          </p:cNvSpPr>
          <p:nvPr>
            <p:ph type="dt" sz="half" idx="10"/>
          </p:nvPr>
        </p:nvSpPr>
        <p:spPr/>
        <p:txBody>
          <a:bodyPr/>
          <a:lstStyle>
            <a:lvl1pPr>
              <a:defRPr/>
            </a:lvl1pPr>
          </a:lstStyle>
          <a:p>
            <a:pPr>
              <a:defRPr/>
            </a:pPr>
            <a:fld id="{8EB0F41E-7263-4464-80B2-C8F41635F4F8}" type="datetime1">
              <a:rPr lang="en-US" altLang="en-US"/>
              <a:pPr>
                <a:defRPr/>
              </a:pPr>
              <a:t>11/30/2024</a:t>
            </a:fld>
            <a:endParaRPr lang="en-US" altLang="en-US"/>
          </a:p>
        </p:txBody>
      </p:sp>
      <p:sp>
        <p:nvSpPr>
          <p:cNvPr id="5" name="Rectangle 5">
            <a:extLst>
              <a:ext uri="{FF2B5EF4-FFF2-40B4-BE49-F238E27FC236}">
                <a16:creationId xmlns:a16="http://schemas.microsoft.com/office/drawing/2014/main" id="{57ABD0F0-C707-0CC4-488E-5C6E242CF5F4}"/>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94AA91D-34B5-083F-5FB6-BDC62F3D5F58}"/>
              </a:ext>
            </a:extLst>
          </p:cNvPr>
          <p:cNvSpPr>
            <a:spLocks noGrp="1" noChangeArrowheads="1"/>
          </p:cNvSpPr>
          <p:nvPr>
            <p:ph type="sldNum" sz="quarter" idx="12"/>
          </p:nvPr>
        </p:nvSpPr>
        <p:spPr/>
        <p:txBody>
          <a:bodyPr/>
          <a:lstStyle>
            <a:lvl1pPr>
              <a:defRPr/>
            </a:lvl1pPr>
          </a:lstStyle>
          <a:p>
            <a:pPr>
              <a:defRPr/>
            </a:pPr>
            <a:fld id="{EAB727C4-D4CB-4BCE-BB66-42F36926C495}" type="slidenum">
              <a:rPr lang="en-US" altLang="en-US"/>
              <a:pPr>
                <a:defRPr/>
              </a:pPr>
              <a:t>‹#›</a:t>
            </a:fld>
            <a:endParaRPr lang="en-US" altLang="en-US"/>
          </a:p>
        </p:txBody>
      </p:sp>
    </p:spTree>
    <p:extLst>
      <p:ext uri="{BB962C8B-B14F-4D97-AF65-F5344CB8AC3E}">
        <p14:creationId xmlns:p14="http://schemas.microsoft.com/office/powerpoint/2010/main" val="2966371817"/>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65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a:extLst>
              <a:ext uri="{FF2B5EF4-FFF2-40B4-BE49-F238E27FC236}">
                <a16:creationId xmlns:a16="http://schemas.microsoft.com/office/drawing/2014/main" id="{8F082B69-BDE4-2C14-6195-75F768306A8B}"/>
              </a:ext>
            </a:extLst>
          </p:cNvPr>
          <p:cNvSpPr>
            <a:spLocks noGrp="1" noChangeArrowheads="1"/>
          </p:cNvSpPr>
          <p:nvPr>
            <p:ph type="dt" sz="half" idx="10"/>
          </p:nvPr>
        </p:nvSpPr>
        <p:spPr/>
        <p:txBody>
          <a:bodyPr/>
          <a:lstStyle>
            <a:lvl1pPr>
              <a:defRPr/>
            </a:lvl1pPr>
          </a:lstStyle>
          <a:p>
            <a:pPr>
              <a:defRPr/>
            </a:pPr>
            <a:fld id="{D483FE6C-B2F8-4276-9061-4DDEB66E26DF}" type="datetime1">
              <a:rPr lang="en-US" altLang="en-US"/>
              <a:pPr>
                <a:defRPr/>
              </a:pPr>
              <a:t>11/30/2024</a:t>
            </a:fld>
            <a:endParaRPr lang="en-US" altLang="en-US"/>
          </a:p>
        </p:txBody>
      </p:sp>
      <p:sp>
        <p:nvSpPr>
          <p:cNvPr id="6" name="Footer Placeholder 2">
            <a:extLst>
              <a:ext uri="{FF2B5EF4-FFF2-40B4-BE49-F238E27FC236}">
                <a16:creationId xmlns:a16="http://schemas.microsoft.com/office/drawing/2014/main" id="{20BE341B-FA57-D633-579F-60CD638C6AA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E4D030AF-23FC-A522-DCF4-D3CEB8449EAD}"/>
              </a:ext>
            </a:extLst>
          </p:cNvPr>
          <p:cNvSpPr>
            <a:spLocks noGrp="1" noChangeArrowheads="1"/>
          </p:cNvSpPr>
          <p:nvPr>
            <p:ph type="sldNum" sz="quarter" idx="12"/>
          </p:nvPr>
        </p:nvSpPr>
        <p:spPr/>
        <p:txBody>
          <a:bodyPr/>
          <a:lstStyle>
            <a:lvl1pPr>
              <a:defRPr/>
            </a:lvl1pPr>
          </a:lstStyle>
          <a:p>
            <a:pPr>
              <a:defRPr/>
            </a:pPr>
            <a:fld id="{0138DBDD-BD2D-483D-BE02-C1C63EEF9754}" type="slidenum">
              <a:rPr lang="en-US" altLang="en-US"/>
              <a:pPr>
                <a:defRPr/>
              </a:pPr>
              <a:t>‹#›</a:t>
            </a:fld>
            <a:endParaRPr lang="en-US" altLang="en-US"/>
          </a:p>
        </p:txBody>
      </p:sp>
    </p:spTree>
    <p:extLst>
      <p:ext uri="{BB962C8B-B14F-4D97-AF65-F5344CB8AC3E}">
        <p14:creationId xmlns:p14="http://schemas.microsoft.com/office/powerpoint/2010/main" val="4261773556"/>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p>
            <a:r>
              <a:rPr lang="en-US"/>
              <a:t>Click to edit Master title style</a:t>
            </a:r>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066925"/>
            <a:ext cx="425608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066925"/>
            <a:ext cx="427513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B3BBC85-7484-231B-054A-67E92C67F7F7}"/>
              </a:ext>
            </a:extLst>
          </p:cNvPr>
          <p:cNvSpPr>
            <a:spLocks noGrp="1" noChangeArrowheads="1"/>
          </p:cNvSpPr>
          <p:nvPr>
            <p:ph type="dt" sz="half" idx="10"/>
          </p:nvPr>
        </p:nvSpPr>
        <p:spPr/>
        <p:txBody>
          <a:bodyPr/>
          <a:lstStyle>
            <a:lvl1pPr>
              <a:defRPr/>
            </a:lvl1pPr>
          </a:lstStyle>
          <a:p>
            <a:pPr>
              <a:defRPr/>
            </a:pPr>
            <a:fld id="{8E0DF177-9E75-4C7D-B1D8-257D66F70EDF}" type="datetime1">
              <a:rPr lang="en-US" altLang="en-US"/>
              <a:pPr>
                <a:defRPr/>
              </a:pPr>
              <a:t>11/30/2024</a:t>
            </a:fld>
            <a:endParaRPr lang="en-US" altLang="en-US"/>
          </a:p>
        </p:txBody>
      </p:sp>
      <p:sp>
        <p:nvSpPr>
          <p:cNvPr id="8" name="Rectangle 5">
            <a:extLst>
              <a:ext uri="{FF2B5EF4-FFF2-40B4-BE49-F238E27FC236}">
                <a16:creationId xmlns:a16="http://schemas.microsoft.com/office/drawing/2014/main" id="{0955F7B5-0458-A5C2-DAFD-A33C108A2A25}"/>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8934F9BD-B1EE-1A58-872D-6EEFD2DF84F2}"/>
              </a:ext>
            </a:extLst>
          </p:cNvPr>
          <p:cNvSpPr>
            <a:spLocks noGrp="1" noChangeArrowheads="1"/>
          </p:cNvSpPr>
          <p:nvPr>
            <p:ph type="sldNum" sz="quarter" idx="12"/>
          </p:nvPr>
        </p:nvSpPr>
        <p:spPr/>
        <p:txBody>
          <a:bodyPr/>
          <a:lstStyle>
            <a:lvl1pPr>
              <a:defRPr/>
            </a:lvl1pPr>
          </a:lstStyle>
          <a:p>
            <a:pPr>
              <a:defRPr/>
            </a:pPr>
            <a:fld id="{251A2544-6442-4C6B-A3E5-D52C1A3DEDD3}" type="slidenum">
              <a:rPr lang="en-US" altLang="en-US"/>
              <a:pPr>
                <a:defRPr/>
              </a:pPr>
              <a:t>‹#›</a:t>
            </a:fld>
            <a:endParaRPr lang="en-US" altLang="en-US"/>
          </a:p>
        </p:txBody>
      </p:sp>
    </p:spTree>
    <p:extLst>
      <p:ext uri="{BB962C8B-B14F-4D97-AF65-F5344CB8AC3E}">
        <p14:creationId xmlns:p14="http://schemas.microsoft.com/office/powerpoint/2010/main" val="627484125"/>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33B161D-C78F-4C2A-9D6F-E52A9F719227}"/>
              </a:ext>
            </a:extLst>
          </p:cNvPr>
          <p:cNvSpPr>
            <a:spLocks noGrp="1" noChangeArrowheads="1"/>
          </p:cNvSpPr>
          <p:nvPr>
            <p:ph type="dt" sz="half" idx="10"/>
          </p:nvPr>
        </p:nvSpPr>
        <p:spPr/>
        <p:txBody>
          <a:bodyPr/>
          <a:lstStyle>
            <a:lvl1pPr>
              <a:defRPr/>
            </a:lvl1pPr>
          </a:lstStyle>
          <a:p>
            <a:pPr>
              <a:defRPr/>
            </a:pPr>
            <a:fld id="{AE5BC409-6B42-4607-AD57-B37D7F2DB096}" type="datetime1">
              <a:rPr lang="en-US" altLang="en-US"/>
              <a:pPr>
                <a:defRPr/>
              </a:pPr>
              <a:t>11/30/2024</a:t>
            </a:fld>
            <a:endParaRPr lang="en-US" altLang="en-US"/>
          </a:p>
        </p:txBody>
      </p:sp>
      <p:sp>
        <p:nvSpPr>
          <p:cNvPr id="4" name="Rectangle 5">
            <a:extLst>
              <a:ext uri="{FF2B5EF4-FFF2-40B4-BE49-F238E27FC236}">
                <a16:creationId xmlns:a16="http://schemas.microsoft.com/office/drawing/2014/main" id="{2057F4C5-3263-013F-470B-8E39E93E2FB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EF0248F-FBF8-32B5-0673-0CEED7D77239}"/>
              </a:ext>
            </a:extLst>
          </p:cNvPr>
          <p:cNvSpPr>
            <a:spLocks noGrp="1" noChangeArrowheads="1"/>
          </p:cNvSpPr>
          <p:nvPr>
            <p:ph type="sldNum" sz="quarter" idx="12"/>
          </p:nvPr>
        </p:nvSpPr>
        <p:spPr/>
        <p:txBody>
          <a:bodyPr/>
          <a:lstStyle>
            <a:lvl1pPr>
              <a:defRPr/>
            </a:lvl1pPr>
          </a:lstStyle>
          <a:p>
            <a:pPr>
              <a:defRPr/>
            </a:pPr>
            <a:fld id="{FB30EADA-C3E1-4D8B-AC1A-B7E2B2BD37CA}" type="slidenum">
              <a:rPr lang="en-US" altLang="en-US"/>
              <a:pPr>
                <a:defRPr/>
              </a:pPr>
              <a:t>‹#›</a:t>
            </a:fld>
            <a:endParaRPr lang="en-US" altLang="en-US"/>
          </a:p>
        </p:txBody>
      </p:sp>
    </p:spTree>
    <p:extLst>
      <p:ext uri="{BB962C8B-B14F-4D97-AF65-F5344CB8AC3E}">
        <p14:creationId xmlns:p14="http://schemas.microsoft.com/office/powerpoint/2010/main" val="679099395"/>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82910D9-BAED-F186-7A4D-42F8851F5526}"/>
              </a:ext>
            </a:extLst>
          </p:cNvPr>
          <p:cNvSpPr>
            <a:spLocks noGrp="1" noChangeArrowheads="1"/>
          </p:cNvSpPr>
          <p:nvPr>
            <p:ph type="dt" sz="half" idx="10"/>
          </p:nvPr>
        </p:nvSpPr>
        <p:spPr/>
        <p:txBody>
          <a:bodyPr/>
          <a:lstStyle>
            <a:lvl1pPr>
              <a:defRPr/>
            </a:lvl1pPr>
          </a:lstStyle>
          <a:p>
            <a:pPr>
              <a:defRPr/>
            </a:pPr>
            <a:fld id="{D150F725-734E-4CEE-A560-51598726356C}" type="datetime1">
              <a:rPr lang="en-US" altLang="en-US"/>
              <a:pPr>
                <a:defRPr/>
              </a:pPr>
              <a:t>11/30/2024</a:t>
            </a:fld>
            <a:endParaRPr lang="en-US" altLang="en-US"/>
          </a:p>
        </p:txBody>
      </p:sp>
      <p:sp>
        <p:nvSpPr>
          <p:cNvPr id="3" name="Rectangle 5">
            <a:extLst>
              <a:ext uri="{FF2B5EF4-FFF2-40B4-BE49-F238E27FC236}">
                <a16:creationId xmlns:a16="http://schemas.microsoft.com/office/drawing/2014/main" id="{631305BD-E4D3-41DA-F42E-032A420D103C}"/>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3BB1516-1CFF-4FEF-28BF-E0DBE1E42A13}"/>
              </a:ext>
            </a:extLst>
          </p:cNvPr>
          <p:cNvSpPr>
            <a:spLocks noGrp="1" noChangeArrowheads="1"/>
          </p:cNvSpPr>
          <p:nvPr>
            <p:ph type="sldNum" sz="quarter" idx="12"/>
          </p:nvPr>
        </p:nvSpPr>
        <p:spPr/>
        <p:txBody>
          <a:bodyPr/>
          <a:lstStyle>
            <a:lvl1pPr>
              <a:defRPr/>
            </a:lvl1pPr>
          </a:lstStyle>
          <a:p>
            <a:pPr>
              <a:defRPr/>
            </a:pPr>
            <a:fld id="{14B1D0BA-A99F-456E-A98C-8FBC6DD6CBA1}" type="slidenum">
              <a:rPr lang="en-US" altLang="en-US"/>
              <a:pPr>
                <a:defRPr/>
              </a:pPr>
              <a:t>‹#›</a:t>
            </a:fld>
            <a:endParaRPr lang="en-US" altLang="en-US"/>
          </a:p>
        </p:txBody>
      </p:sp>
    </p:spTree>
    <p:extLst>
      <p:ext uri="{BB962C8B-B14F-4D97-AF65-F5344CB8AC3E}">
        <p14:creationId xmlns:p14="http://schemas.microsoft.com/office/powerpoint/2010/main" val="1887507367"/>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814388"/>
            <a:ext cx="5091113" cy="402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5BCBC5A8-6673-42FB-4EB2-779A6AB4BE3A}"/>
              </a:ext>
            </a:extLst>
          </p:cNvPr>
          <p:cNvSpPr>
            <a:spLocks noGrp="1" noChangeArrowheads="1"/>
          </p:cNvSpPr>
          <p:nvPr>
            <p:ph type="dt" sz="half" idx="10"/>
          </p:nvPr>
        </p:nvSpPr>
        <p:spPr/>
        <p:txBody>
          <a:bodyPr/>
          <a:lstStyle>
            <a:lvl1pPr>
              <a:defRPr/>
            </a:lvl1pPr>
          </a:lstStyle>
          <a:p>
            <a:pPr>
              <a:defRPr/>
            </a:pPr>
            <a:fld id="{2C0D8F21-EE70-49CF-B580-527089DB1066}" type="datetime1">
              <a:rPr lang="en-US" altLang="en-US"/>
              <a:pPr>
                <a:defRPr/>
              </a:pPr>
              <a:t>11/30/2024</a:t>
            </a:fld>
            <a:endParaRPr lang="en-US" altLang="en-US"/>
          </a:p>
        </p:txBody>
      </p:sp>
      <p:sp>
        <p:nvSpPr>
          <p:cNvPr id="6" name="Footer Placeholder 2">
            <a:extLst>
              <a:ext uri="{FF2B5EF4-FFF2-40B4-BE49-F238E27FC236}">
                <a16:creationId xmlns:a16="http://schemas.microsoft.com/office/drawing/2014/main" id="{7DEA0578-F8D3-0B05-5622-E972F3CE694C}"/>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E4DFC289-DDED-FDB2-F279-4DF8626EEC16}"/>
              </a:ext>
            </a:extLst>
          </p:cNvPr>
          <p:cNvSpPr>
            <a:spLocks noGrp="1" noChangeArrowheads="1"/>
          </p:cNvSpPr>
          <p:nvPr>
            <p:ph type="sldNum" sz="quarter" idx="12"/>
          </p:nvPr>
        </p:nvSpPr>
        <p:spPr/>
        <p:txBody>
          <a:bodyPr/>
          <a:lstStyle>
            <a:lvl1pPr>
              <a:defRPr/>
            </a:lvl1pPr>
          </a:lstStyle>
          <a:p>
            <a:pPr>
              <a:defRPr/>
            </a:pPr>
            <a:fld id="{E6F1FBD4-951A-41D4-8DE9-8594965C8E39}" type="slidenum">
              <a:rPr lang="en-US" altLang="en-US"/>
              <a:pPr>
                <a:defRPr/>
              </a:pPr>
              <a:t>‹#›</a:t>
            </a:fld>
            <a:endParaRPr lang="en-US" altLang="en-US"/>
          </a:p>
        </p:txBody>
      </p:sp>
    </p:spTree>
    <p:extLst>
      <p:ext uri="{BB962C8B-B14F-4D97-AF65-F5344CB8AC3E}">
        <p14:creationId xmlns:p14="http://schemas.microsoft.com/office/powerpoint/2010/main" val="2509113137"/>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A191162E-0498-D680-A82E-4E992E8E5C07}"/>
              </a:ext>
            </a:extLst>
          </p:cNvPr>
          <p:cNvSpPr>
            <a:spLocks noGrp="1" noChangeArrowheads="1"/>
          </p:cNvSpPr>
          <p:nvPr>
            <p:ph type="dt" sz="half" idx="10"/>
          </p:nvPr>
        </p:nvSpPr>
        <p:spPr/>
        <p:txBody>
          <a:bodyPr/>
          <a:lstStyle>
            <a:lvl1pPr>
              <a:defRPr/>
            </a:lvl1pPr>
          </a:lstStyle>
          <a:p>
            <a:pPr>
              <a:defRPr/>
            </a:pPr>
            <a:fld id="{324F0AD5-D96C-4AC1-80E4-0FE8BC38AC45}" type="datetime1">
              <a:rPr lang="en-US" altLang="en-US"/>
              <a:pPr>
                <a:defRPr/>
              </a:pPr>
              <a:t>11/30/2024</a:t>
            </a:fld>
            <a:endParaRPr lang="en-US" altLang="en-US"/>
          </a:p>
        </p:txBody>
      </p:sp>
      <p:sp>
        <p:nvSpPr>
          <p:cNvPr id="6" name="Footer Placeholder 2">
            <a:extLst>
              <a:ext uri="{FF2B5EF4-FFF2-40B4-BE49-F238E27FC236}">
                <a16:creationId xmlns:a16="http://schemas.microsoft.com/office/drawing/2014/main" id="{E2048F13-77F1-F6DF-B3E9-81EF5B9413A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1D189CC6-6DBF-4714-2278-98A64B786C2E}"/>
              </a:ext>
            </a:extLst>
          </p:cNvPr>
          <p:cNvSpPr>
            <a:spLocks noGrp="1" noChangeArrowheads="1"/>
          </p:cNvSpPr>
          <p:nvPr>
            <p:ph type="sldNum" sz="quarter" idx="12"/>
          </p:nvPr>
        </p:nvSpPr>
        <p:spPr/>
        <p:txBody>
          <a:bodyPr/>
          <a:lstStyle>
            <a:lvl1pPr>
              <a:defRPr/>
            </a:lvl1pPr>
          </a:lstStyle>
          <a:p>
            <a:pPr>
              <a:defRPr/>
            </a:pPr>
            <a:fld id="{987F5589-38B1-4BAE-B025-3F9FFCCDAF74}" type="slidenum">
              <a:rPr lang="en-US" altLang="en-US"/>
              <a:pPr>
                <a:defRPr/>
              </a:pPr>
              <a:t>‹#›</a:t>
            </a:fld>
            <a:endParaRPr lang="en-US" altLang="en-US"/>
          </a:p>
        </p:txBody>
      </p:sp>
    </p:spTree>
    <p:extLst>
      <p:ext uri="{BB962C8B-B14F-4D97-AF65-F5344CB8AC3E}">
        <p14:creationId xmlns:p14="http://schemas.microsoft.com/office/powerpoint/2010/main" val="4149787057"/>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324B00D-5957-3D06-2150-279F6DDA50C1}"/>
              </a:ext>
            </a:extLst>
          </p:cNvPr>
          <p:cNvSpPr>
            <a:spLocks noGrp="1" noChangeArrowheads="1"/>
          </p:cNvSpPr>
          <p:nvPr>
            <p:ph type="title"/>
          </p:nvPr>
        </p:nvSpPr>
        <p:spPr bwMode="auto">
          <a:xfrm>
            <a:off x="501650" y="227013"/>
            <a:ext cx="90551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3A5DE24-0D5F-015E-1D6B-0E39E72C38A3}"/>
              </a:ext>
            </a:extLst>
          </p:cNvPr>
          <p:cNvSpPr>
            <a:spLocks noGrp="1" noChangeArrowheads="1"/>
          </p:cNvSpPr>
          <p:nvPr>
            <p:ph type="body" idx="1"/>
          </p:nvPr>
        </p:nvSpPr>
        <p:spPr bwMode="auto">
          <a:xfrm>
            <a:off x="501650" y="1320800"/>
            <a:ext cx="9055100"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05B1C88-D35E-584A-9409-FFFBE39B493D}"/>
              </a:ext>
            </a:extLst>
          </p:cNvPr>
          <p:cNvSpPr>
            <a:spLocks noGrp="1" noChangeArrowheads="1"/>
          </p:cNvSpPr>
          <p:nvPr>
            <p:ph type="dt" sz="half" idx="2"/>
          </p:nvPr>
        </p:nvSpPr>
        <p:spPr bwMode="auto">
          <a:xfrm>
            <a:off x="501650" y="5154613"/>
            <a:ext cx="2347913"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l" defTabSz="768350" eaLnBrk="1" hangingPunct="1">
              <a:defRPr sz="1200">
                <a:latin typeface="+mn-lt"/>
              </a:defRPr>
            </a:lvl1pPr>
          </a:lstStyle>
          <a:p>
            <a:pPr>
              <a:defRPr/>
            </a:pPr>
            <a:fld id="{624CD66F-D9EF-4E52-AD36-ACDD679C9AED}" type="datetime1">
              <a:rPr lang="en-US" altLang="en-US"/>
              <a:pPr>
                <a:defRPr/>
              </a:pPr>
              <a:t>11/30/2024</a:t>
            </a:fld>
            <a:endParaRPr lang="en-US" altLang="en-US"/>
          </a:p>
        </p:txBody>
      </p:sp>
      <p:sp>
        <p:nvSpPr>
          <p:cNvPr id="1029" name="Rectangle 5">
            <a:extLst>
              <a:ext uri="{FF2B5EF4-FFF2-40B4-BE49-F238E27FC236}">
                <a16:creationId xmlns:a16="http://schemas.microsoft.com/office/drawing/2014/main" id="{6F36FB51-B36A-7A44-242C-B7EAA8B5234B}"/>
              </a:ext>
            </a:extLst>
          </p:cNvPr>
          <p:cNvSpPr>
            <a:spLocks noGrp="1" noChangeArrowheads="1"/>
          </p:cNvSpPr>
          <p:nvPr>
            <p:ph type="ftr" sz="quarter" idx="3"/>
          </p:nvPr>
        </p:nvSpPr>
        <p:spPr bwMode="auto">
          <a:xfrm>
            <a:off x="3436938" y="5154613"/>
            <a:ext cx="3184525"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ctr" defTabSz="768350" eaLnBrk="1" hangingPunct="1">
              <a:defRPr sz="1200">
                <a:latin typeface="+mn-lt"/>
              </a:defRPr>
            </a:lvl1pPr>
          </a:lstStyle>
          <a:p>
            <a:pPr>
              <a:defRPr/>
            </a:pPr>
            <a:endParaRPr lang="en-US" altLang="en-US"/>
          </a:p>
        </p:txBody>
      </p:sp>
      <p:sp>
        <p:nvSpPr>
          <p:cNvPr id="1030" name="Rectangle 6">
            <a:extLst>
              <a:ext uri="{FF2B5EF4-FFF2-40B4-BE49-F238E27FC236}">
                <a16:creationId xmlns:a16="http://schemas.microsoft.com/office/drawing/2014/main" id="{17F87C02-B7F9-CF53-0D22-156D8D6940BC}"/>
              </a:ext>
            </a:extLst>
          </p:cNvPr>
          <p:cNvSpPr>
            <a:spLocks noGrp="1" noChangeArrowheads="1"/>
          </p:cNvSpPr>
          <p:nvPr>
            <p:ph type="sldNum" sz="quarter" idx="4"/>
          </p:nvPr>
        </p:nvSpPr>
        <p:spPr bwMode="auto">
          <a:xfrm>
            <a:off x="7208838" y="5154613"/>
            <a:ext cx="2347912"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r" defTabSz="768350" eaLnBrk="1" hangingPunct="1">
              <a:defRPr sz="1200">
                <a:latin typeface="+mn-lt"/>
              </a:defRPr>
            </a:lvl1pPr>
          </a:lstStyle>
          <a:p>
            <a:pPr>
              <a:defRPr/>
            </a:pPr>
            <a:fld id="{D7F29FFA-6512-4C9A-9574-0AFF7225DB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Lst>
  <p:transition advClick="0" advTm="3000"/>
  <p:txStyles>
    <p:titleStyle>
      <a:lvl1pPr algn="ctr" defTabSz="768350" rtl="0" eaLnBrk="0" fontAlgn="base" hangingPunct="0">
        <a:spcBef>
          <a:spcPct val="0"/>
        </a:spcBef>
        <a:spcAft>
          <a:spcPct val="0"/>
        </a:spcAft>
        <a:defRPr sz="3700" kern="1200">
          <a:solidFill>
            <a:schemeClr val="tx2"/>
          </a:solidFill>
          <a:latin typeface="+mj-lt"/>
          <a:ea typeface="+mj-ea"/>
          <a:cs typeface="+mj-cs"/>
        </a:defRPr>
      </a:lvl1pPr>
      <a:lvl2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2pPr>
      <a:lvl3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3pPr>
      <a:lvl4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4pPr>
      <a:lvl5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5pPr>
      <a:lvl6pPr marL="4572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6pPr>
      <a:lvl7pPr marL="9144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7pPr>
      <a:lvl8pPr marL="13716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8pPr>
      <a:lvl9pPr marL="18288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9pPr>
    </p:titleStyle>
    <p:bodyStyle>
      <a:lvl1pPr marL="288925" indent="-288925" algn="l" defTabSz="768350" rtl="0" eaLnBrk="0" fontAlgn="base" hangingPunct="0">
        <a:spcBef>
          <a:spcPct val="20000"/>
        </a:spcBef>
        <a:spcAft>
          <a:spcPct val="0"/>
        </a:spcAft>
        <a:buChar char="•"/>
        <a:defRPr sz="2700" kern="1200">
          <a:solidFill>
            <a:schemeClr val="tx1"/>
          </a:solidFill>
          <a:latin typeface="+mn-lt"/>
          <a:ea typeface="+mn-ea"/>
          <a:cs typeface="+mn-cs"/>
        </a:defRPr>
      </a:lvl1pPr>
      <a:lvl2pPr marL="622300" indent="-238125" algn="l" defTabSz="768350" rtl="0" eaLnBrk="0" fontAlgn="base" hangingPunct="0">
        <a:spcBef>
          <a:spcPct val="20000"/>
        </a:spcBef>
        <a:spcAft>
          <a:spcPct val="0"/>
        </a:spcAft>
        <a:buChar char="–"/>
        <a:defRPr sz="2300" kern="1200">
          <a:solidFill>
            <a:schemeClr val="tx1"/>
          </a:solidFill>
          <a:latin typeface="+mn-lt"/>
          <a:ea typeface="+mn-ea"/>
          <a:cs typeface="+mn-cs"/>
        </a:defRPr>
      </a:lvl2pPr>
      <a:lvl3pPr marL="958850" indent="-190500" algn="l" defTabSz="768350" rtl="0" eaLnBrk="0" fontAlgn="base" hangingPunct="0">
        <a:spcBef>
          <a:spcPct val="20000"/>
        </a:spcBef>
        <a:spcAft>
          <a:spcPct val="0"/>
        </a:spcAft>
        <a:buChar char="•"/>
        <a:defRPr sz="2000" kern="1200">
          <a:solidFill>
            <a:schemeClr val="tx1"/>
          </a:solidFill>
          <a:latin typeface="+mn-lt"/>
          <a:ea typeface="+mn-ea"/>
          <a:cs typeface="+mn-cs"/>
        </a:defRPr>
      </a:lvl3pPr>
      <a:lvl4pPr marL="1343025"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4pPr>
      <a:lvl5pPr marL="1727200"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cloud4chris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0568F129-0AF9-F15E-429E-3BBD41EE9E6F}"/>
              </a:ext>
            </a:extLst>
          </p:cNvPr>
          <p:cNvSpPr txBox="1">
            <a:spLocks noChangeArrowheads="1"/>
          </p:cNvSpPr>
          <p:nvPr/>
        </p:nvSpPr>
        <p:spPr bwMode="auto">
          <a:xfrm>
            <a:off x="457200" y="239713"/>
            <a:ext cx="9144000" cy="396875"/>
          </a:xfrm>
          <a:prstGeom prst="rect">
            <a:avLst/>
          </a:prstGeom>
          <a:noFill/>
          <a:ln>
            <a:noFill/>
          </a:ln>
          <a:effec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US" altLang="en-US" sz="2100" i="1" dirty="0">
                <a:solidFill>
                  <a:srgbClr val="FF0000"/>
                </a:solidFill>
                <a:latin typeface="Arial Black" panose="020B0A04020102020204" pitchFamily="34" charset="0"/>
              </a:rPr>
              <a:t>10. “</a:t>
            </a:r>
            <a:r>
              <a:rPr lang="en-US" altLang="en-US" sz="2100" i="1" dirty="0">
                <a:solidFill>
                  <a:schemeClr val="accent1">
                    <a:lumMod val="50000"/>
                  </a:schemeClr>
                </a:solidFill>
                <a:latin typeface="Arial Black" panose="020B0A04020102020204" pitchFamily="34" charset="0"/>
              </a:rPr>
              <a:t>BEE</a:t>
            </a:r>
            <a:r>
              <a:rPr lang="en-US" altLang="en-US" sz="2100" i="1" dirty="0">
                <a:solidFill>
                  <a:srgbClr val="FF0000"/>
                </a:solidFill>
                <a:latin typeface="Arial Black" panose="020B0A04020102020204" pitchFamily="34" charset="0"/>
              </a:rPr>
              <a:t>” - Bibles for Everyone Everywhere</a:t>
            </a:r>
          </a:p>
        </p:txBody>
      </p:sp>
      <p:pic>
        <p:nvPicPr>
          <p:cNvPr id="14340" name="Picture 2">
            <a:extLst>
              <a:ext uri="{FF2B5EF4-FFF2-40B4-BE49-F238E27FC236}">
                <a16:creationId xmlns:a16="http://schemas.microsoft.com/office/drawing/2014/main" id="{41218483-43B2-0D34-FB72-FE1E094DA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925513"/>
            <a:ext cx="8382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3">
            <a:extLst>
              <a:ext uri="{FF2B5EF4-FFF2-40B4-BE49-F238E27FC236}">
                <a16:creationId xmlns:a16="http://schemas.microsoft.com/office/drawing/2014/main" id="{46810283-9F52-1426-B12B-C31AFCACEE9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8100" y="735013"/>
            <a:ext cx="2209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4">
            <a:extLst>
              <a:ext uri="{FF2B5EF4-FFF2-40B4-BE49-F238E27FC236}">
                <a16:creationId xmlns:a16="http://schemas.microsoft.com/office/drawing/2014/main" id="{16C25FB8-2B20-94C0-22D8-42C7B46F2E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1712913"/>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a:extLst>
              <a:ext uri="{FF2B5EF4-FFF2-40B4-BE49-F238E27FC236}">
                <a16:creationId xmlns:a16="http://schemas.microsoft.com/office/drawing/2014/main" id="{EDD859AD-8A4E-CB5A-A222-B15A4E4D13D4}"/>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72300" y="3671888"/>
            <a:ext cx="13716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4" name="Text Box 11">
            <a:extLst>
              <a:ext uri="{FF2B5EF4-FFF2-40B4-BE49-F238E27FC236}">
                <a16:creationId xmlns:a16="http://schemas.microsoft.com/office/drawing/2014/main" id="{1B623E67-1012-D2DD-736A-1225D8A1737A}"/>
              </a:ext>
            </a:extLst>
          </p:cNvPr>
          <p:cNvSpPr txBox="1">
            <a:spLocks noChangeArrowheads="1"/>
          </p:cNvSpPr>
          <p:nvPr/>
        </p:nvSpPr>
        <p:spPr bwMode="auto">
          <a:xfrm>
            <a:off x="6972300" y="3341688"/>
            <a:ext cx="1371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Dallas CLOUD</a:t>
            </a:r>
          </a:p>
        </p:txBody>
      </p:sp>
      <p:sp>
        <p:nvSpPr>
          <p:cNvPr id="14345" name="Text Box 12">
            <a:extLst>
              <a:ext uri="{FF2B5EF4-FFF2-40B4-BE49-F238E27FC236}">
                <a16:creationId xmlns:a16="http://schemas.microsoft.com/office/drawing/2014/main" id="{40A25FFD-1A6D-E374-ADF8-2A58E251F4B7}"/>
              </a:ext>
            </a:extLst>
          </p:cNvPr>
          <p:cNvSpPr txBox="1">
            <a:spLocks noChangeArrowheads="1"/>
          </p:cNvSpPr>
          <p:nvPr/>
        </p:nvSpPr>
        <p:spPr bwMode="auto">
          <a:xfrm>
            <a:off x="5715000" y="1306513"/>
            <a:ext cx="1377950"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a:latin typeface="Arial Black" panose="020B0A04020102020204" pitchFamily="34" charset="0"/>
              </a:rPr>
              <a:t>Everywhere</a:t>
            </a:r>
          </a:p>
        </p:txBody>
      </p:sp>
      <p:sp>
        <p:nvSpPr>
          <p:cNvPr id="14346" name="Text Box 13">
            <a:extLst>
              <a:ext uri="{FF2B5EF4-FFF2-40B4-BE49-F238E27FC236}">
                <a16:creationId xmlns:a16="http://schemas.microsoft.com/office/drawing/2014/main" id="{EAAD89D2-D0AA-A199-B3E3-736219A9FC15}"/>
              </a:ext>
            </a:extLst>
          </p:cNvPr>
          <p:cNvSpPr txBox="1">
            <a:spLocks noChangeArrowheads="1"/>
          </p:cNvSpPr>
          <p:nvPr/>
        </p:nvSpPr>
        <p:spPr bwMode="auto">
          <a:xfrm>
            <a:off x="2970213" y="1325563"/>
            <a:ext cx="106838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Everyone</a:t>
            </a:r>
          </a:p>
        </p:txBody>
      </p:sp>
      <p:sp>
        <p:nvSpPr>
          <p:cNvPr id="14347" name="Text Box 16">
            <a:extLst>
              <a:ext uri="{FF2B5EF4-FFF2-40B4-BE49-F238E27FC236}">
                <a16:creationId xmlns:a16="http://schemas.microsoft.com/office/drawing/2014/main" id="{709EBDD4-2AA1-8246-17E7-1DBD803A31B0}"/>
              </a:ext>
            </a:extLst>
          </p:cNvPr>
          <p:cNvSpPr txBox="1">
            <a:spLocks noChangeArrowheads="1"/>
          </p:cNvSpPr>
          <p:nvPr/>
        </p:nvSpPr>
        <p:spPr bwMode="auto">
          <a:xfrm>
            <a:off x="8877300" y="4932363"/>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a:latin typeface="Cooper Black" panose="0208090404030B020404" pitchFamily="18" charset="0"/>
              </a:rPr>
              <a:t>1</a:t>
            </a:r>
          </a:p>
        </p:txBody>
      </p:sp>
      <p:sp>
        <p:nvSpPr>
          <p:cNvPr id="14348" name="Text Box 13">
            <a:extLst>
              <a:ext uri="{FF2B5EF4-FFF2-40B4-BE49-F238E27FC236}">
                <a16:creationId xmlns:a16="http://schemas.microsoft.com/office/drawing/2014/main" id="{C58446A4-D459-3917-856C-6FED8602D5C4}"/>
              </a:ext>
            </a:extLst>
          </p:cNvPr>
          <p:cNvSpPr txBox="1">
            <a:spLocks noChangeArrowheads="1"/>
          </p:cNvSpPr>
          <p:nvPr/>
        </p:nvSpPr>
        <p:spPr bwMode="auto">
          <a:xfrm>
            <a:off x="8191500" y="623888"/>
            <a:ext cx="1028700" cy="25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Arial Black" panose="020B0A04020102020204" pitchFamily="34" charset="0"/>
              </a:rPr>
              <a:t>12-1-2024</a:t>
            </a:r>
          </a:p>
        </p:txBody>
      </p:sp>
      <p:pic>
        <p:nvPicPr>
          <p:cNvPr id="14349" name="Picture 11">
            <a:extLst>
              <a:ext uri="{FF2B5EF4-FFF2-40B4-BE49-F238E27FC236}">
                <a16:creationId xmlns:a16="http://schemas.microsoft.com/office/drawing/2014/main" id="{3B60150A-2A47-9A0F-8BC6-24ED21EB64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5763" y="1760538"/>
            <a:ext cx="1531937"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2">
            <a:extLst>
              <a:ext uri="{FF2B5EF4-FFF2-40B4-BE49-F238E27FC236}">
                <a16:creationId xmlns:a16="http://schemas.microsoft.com/office/drawing/2014/main" id="{A1F140A8-05CA-FF81-7447-2EAC961BA5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0350" y="3903663"/>
            <a:ext cx="6492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Text Box 14">
            <a:extLst>
              <a:ext uri="{FF2B5EF4-FFF2-40B4-BE49-F238E27FC236}">
                <a16:creationId xmlns:a16="http://schemas.microsoft.com/office/drawing/2014/main" id="{5A0F9F1F-BBED-8205-9DFF-1E14FC5690C5}"/>
              </a:ext>
            </a:extLst>
          </p:cNvPr>
          <p:cNvSpPr txBox="1">
            <a:spLocks noChangeArrowheads="1"/>
          </p:cNvSpPr>
          <p:nvPr/>
        </p:nvSpPr>
        <p:spPr bwMode="auto">
          <a:xfrm>
            <a:off x="3467100" y="3262313"/>
            <a:ext cx="1281113"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Arial Black" panose="020B0A04020102020204" pitchFamily="34" charset="0"/>
              </a:rPr>
              <a:t>Any Device</a:t>
            </a:r>
          </a:p>
        </p:txBody>
      </p:sp>
      <p:pic>
        <p:nvPicPr>
          <p:cNvPr id="14352" name="Picture 14">
            <a:extLst>
              <a:ext uri="{FF2B5EF4-FFF2-40B4-BE49-F238E27FC236}">
                <a16:creationId xmlns:a16="http://schemas.microsoft.com/office/drawing/2014/main" id="{D88F538E-091B-1813-E318-81837A97A4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897313"/>
            <a:ext cx="6492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5">
            <a:extLst>
              <a:ext uri="{FF2B5EF4-FFF2-40B4-BE49-F238E27FC236}">
                <a16:creationId xmlns:a16="http://schemas.microsoft.com/office/drawing/2014/main" id="{35E9253C-5CA0-7F80-FC8E-67C59E075D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3238" y="3919538"/>
            <a:ext cx="6492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Text Box 13">
            <a:extLst>
              <a:ext uri="{FF2B5EF4-FFF2-40B4-BE49-F238E27FC236}">
                <a16:creationId xmlns:a16="http://schemas.microsoft.com/office/drawing/2014/main" id="{6EF4B4F3-F4F7-163A-2A7D-E7CAA23C0AAE}"/>
              </a:ext>
            </a:extLst>
          </p:cNvPr>
          <p:cNvSpPr txBox="1">
            <a:spLocks noChangeArrowheads="1"/>
          </p:cNvSpPr>
          <p:nvPr/>
        </p:nvSpPr>
        <p:spPr bwMode="auto">
          <a:xfrm>
            <a:off x="4237038" y="3640138"/>
            <a:ext cx="830262"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Laptop</a:t>
            </a:r>
          </a:p>
        </p:txBody>
      </p:sp>
      <p:sp>
        <p:nvSpPr>
          <p:cNvPr id="14355" name="Text Box 13">
            <a:extLst>
              <a:ext uri="{FF2B5EF4-FFF2-40B4-BE49-F238E27FC236}">
                <a16:creationId xmlns:a16="http://schemas.microsoft.com/office/drawing/2014/main" id="{3F496CED-A1C5-A0D1-93EA-AD21155AB33D}"/>
              </a:ext>
            </a:extLst>
          </p:cNvPr>
          <p:cNvSpPr txBox="1">
            <a:spLocks noChangeArrowheads="1"/>
          </p:cNvSpPr>
          <p:nvPr/>
        </p:nvSpPr>
        <p:spPr bwMode="auto">
          <a:xfrm>
            <a:off x="2822575" y="3643313"/>
            <a:ext cx="10255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Notebook</a:t>
            </a:r>
          </a:p>
        </p:txBody>
      </p:sp>
      <p:sp>
        <p:nvSpPr>
          <p:cNvPr id="14356" name="Text Box 13">
            <a:extLst>
              <a:ext uri="{FF2B5EF4-FFF2-40B4-BE49-F238E27FC236}">
                <a16:creationId xmlns:a16="http://schemas.microsoft.com/office/drawing/2014/main" id="{BCFFCBFB-74CB-A3F7-9F10-55CF004C474C}"/>
              </a:ext>
            </a:extLst>
          </p:cNvPr>
          <p:cNvSpPr txBox="1">
            <a:spLocks noChangeArrowheads="1"/>
          </p:cNvSpPr>
          <p:nvPr/>
        </p:nvSpPr>
        <p:spPr bwMode="auto">
          <a:xfrm>
            <a:off x="1301750" y="3649663"/>
            <a:ext cx="10985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a:latin typeface="Arial Black" panose="020B0A04020102020204" pitchFamily="34" charset="0"/>
              </a:rPr>
              <a:t>Cell Phone</a:t>
            </a:r>
          </a:p>
        </p:txBody>
      </p:sp>
      <p:pic>
        <p:nvPicPr>
          <p:cNvPr id="14357" name="Picture 19">
            <a:extLst>
              <a:ext uri="{FF2B5EF4-FFF2-40B4-BE49-F238E27FC236}">
                <a16:creationId xmlns:a16="http://schemas.microsoft.com/office/drawing/2014/main" id="{A6100AE8-F29C-745F-D0E4-D24091E476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2913" y="3919538"/>
            <a:ext cx="6492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Text Box 13">
            <a:extLst>
              <a:ext uri="{FF2B5EF4-FFF2-40B4-BE49-F238E27FC236}">
                <a16:creationId xmlns:a16="http://schemas.microsoft.com/office/drawing/2014/main" id="{7F3C4890-5443-7692-9FC6-B7FCFA90D108}"/>
              </a:ext>
            </a:extLst>
          </p:cNvPr>
          <p:cNvSpPr txBox="1">
            <a:spLocks noChangeArrowheads="1"/>
          </p:cNvSpPr>
          <p:nvPr/>
        </p:nvSpPr>
        <p:spPr bwMode="auto">
          <a:xfrm>
            <a:off x="5446713" y="3643313"/>
            <a:ext cx="99218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Desktop</a:t>
            </a:r>
          </a:p>
        </p:txBody>
      </p:sp>
      <p:sp>
        <p:nvSpPr>
          <p:cNvPr id="2" name="Text Box 5">
            <a:extLst>
              <a:ext uri="{FF2B5EF4-FFF2-40B4-BE49-F238E27FC236}">
                <a16:creationId xmlns:a16="http://schemas.microsoft.com/office/drawing/2014/main" id="{D2AEC056-9EFB-6134-A5F5-16235B159E3F}"/>
              </a:ext>
            </a:extLst>
          </p:cNvPr>
          <p:cNvSpPr txBox="1">
            <a:spLocks noChangeArrowheads="1"/>
          </p:cNvSpPr>
          <p:nvPr/>
        </p:nvSpPr>
        <p:spPr bwMode="auto">
          <a:xfrm>
            <a:off x="857250" y="4658519"/>
            <a:ext cx="7620000" cy="485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0"/>
              </a:spcBef>
              <a:buFontTx/>
              <a:buNone/>
            </a:pPr>
            <a:r>
              <a:rPr lang="en-US" altLang="en-US" sz="900" b="1" dirty="0">
                <a:latin typeface="Cooper Black" panose="0208090404030B020404" pitchFamily="18" charset="0"/>
              </a:rPr>
              <a:t>Cloud4Christ Church Inside and Outside the Walls Ministries; National Movement Ministries; World -Wide Support Ministries; Cloud4Christ.org Tools Development and Information Technology Support; Missions &amp; Small Church Cloud Management and IT Infrastructure; UsSowingSeed.org (Winona’s Bible Legacy) and B4EE (Bibles 4 Everyone Everywhere Ministries</a:t>
            </a:r>
            <a:endParaRPr lang="en-US" altLang="en-US" sz="900" dirty="0">
              <a:latin typeface="Cooper Black" panose="0208090404030B0204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8E43FC2D-67B3-C394-F0D5-5F77678099B2}"/>
              </a:ext>
            </a:extLst>
          </p:cNvPr>
          <p:cNvSpPr txBox="1">
            <a:spLocks noChangeArrowheads="1"/>
          </p:cNvSpPr>
          <p:nvPr/>
        </p:nvSpPr>
        <p:spPr bwMode="auto">
          <a:xfrm>
            <a:off x="9067800" y="5038725"/>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\10 </a:t>
            </a:r>
            <a:endParaRPr lang="en-US" altLang="en-US" sz="1200" dirty="0">
              <a:latin typeface="Arial Black" panose="020B0A04020102020204" pitchFamily="34" charset="0"/>
            </a:endParaRPr>
          </a:p>
        </p:txBody>
      </p:sp>
      <p:sp>
        <p:nvSpPr>
          <p:cNvPr id="7" name="Text Box 3">
            <a:extLst>
              <a:ext uri="{FF2B5EF4-FFF2-40B4-BE49-F238E27FC236}">
                <a16:creationId xmlns:a16="http://schemas.microsoft.com/office/drawing/2014/main" id="{7D277213-940B-0469-D419-D59196BCBED3}"/>
              </a:ext>
            </a:extLst>
          </p:cNvPr>
          <p:cNvSpPr txBox="1">
            <a:spLocks noChangeArrowheads="1"/>
          </p:cNvSpPr>
          <p:nvPr/>
        </p:nvSpPr>
        <p:spPr bwMode="auto">
          <a:xfrm>
            <a:off x="608013" y="696913"/>
            <a:ext cx="8842375" cy="4406900"/>
          </a:xfrm>
          <a:prstGeom prst="rect">
            <a:avLst/>
          </a:prstGeom>
          <a:noFill/>
          <a:ln>
            <a:noFill/>
          </a:ln>
          <a:effectLst/>
        </p:spPr>
        <p:txBody>
          <a:bodyPr lIns="68856" tIns="34429" rIns="68856" bIns="34429">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50000"/>
              </a:spcBef>
              <a:defRPr/>
            </a:pPr>
            <a:r>
              <a:rPr lang="en-US" altLang="en-US" dirty="0"/>
              <a:t>Use the following QR codes to view the Bible Video, or  to Donate.  </a:t>
            </a:r>
            <a:endParaRPr lang="en-US" altLang="en-US" sz="1200" dirty="0">
              <a:solidFill>
                <a:schemeClr val="accent1">
                  <a:lumMod val="75000"/>
                </a:schemeClr>
              </a:solidFill>
            </a:endParaRPr>
          </a:p>
          <a:p>
            <a:pPr eaLnBrk="1" hangingPunct="1">
              <a:spcBef>
                <a:spcPct val="50000"/>
              </a:spcBef>
              <a:defRPr/>
            </a:pPr>
            <a:endParaRPr lang="en-US" altLang="en-US" sz="1200" dirty="0">
              <a:solidFill>
                <a:schemeClr val="accent1">
                  <a:lumMod val="75000"/>
                </a:schemeClr>
              </a:solidFill>
            </a:endParaRPr>
          </a:p>
          <a:p>
            <a:pPr eaLnBrk="1" hangingPunct="1">
              <a:spcBef>
                <a:spcPct val="50000"/>
              </a:spcBef>
              <a:defRPr/>
            </a:pPr>
            <a:r>
              <a:rPr lang="en-US" altLang="en-US" sz="1200" dirty="0">
                <a:solidFill>
                  <a:srgbClr val="FF0000"/>
                </a:solidFill>
              </a:rPr>
              <a:t>                                                                                 Become a Cloud4Christ Founder,                                                                                                                                  </a:t>
            </a:r>
          </a:p>
          <a:p>
            <a:pPr eaLnBrk="1" hangingPunct="1">
              <a:spcBef>
                <a:spcPct val="50000"/>
              </a:spcBef>
              <a:defRPr/>
            </a:pPr>
            <a:r>
              <a:rPr lang="en-US" altLang="en-US" sz="1200" dirty="0">
                <a:solidFill>
                  <a:srgbClr val="FF0000"/>
                </a:solidFill>
              </a:rPr>
              <a:t>                   Video                                                  and be one of a 1000 $10.00/Month</a:t>
            </a:r>
          </a:p>
          <a:p>
            <a:pPr eaLnBrk="1" hangingPunct="1">
              <a:spcBef>
                <a:spcPct val="50000"/>
              </a:spcBef>
              <a:defRPr/>
            </a:pPr>
            <a:r>
              <a:rPr lang="en-US" altLang="en-US" sz="1200" dirty="0">
                <a:solidFill>
                  <a:srgbClr val="FF0000"/>
                </a:solidFill>
              </a:rPr>
              <a:t>                                                                                 Contributors.</a:t>
            </a:r>
          </a:p>
          <a:p>
            <a:pPr eaLnBrk="1" hangingPunct="1">
              <a:spcBef>
                <a:spcPct val="50000"/>
              </a:spcBef>
              <a:defRPr/>
            </a:pPr>
            <a:r>
              <a:rPr lang="en-US" altLang="en-US" sz="1200" dirty="0">
                <a:solidFill>
                  <a:srgbClr val="FF0000"/>
                </a:solidFill>
              </a:rPr>
              <a:t>                                                                                                                                                                                        	</a:t>
            </a:r>
          </a:p>
          <a:p>
            <a:pPr eaLnBrk="1" hangingPunct="1">
              <a:spcBef>
                <a:spcPct val="50000"/>
              </a:spcBef>
              <a:defRPr/>
            </a:pPr>
            <a:endParaRPr lang="en-US" altLang="en-US" sz="1200" dirty="0">
              <a:solidFill>
                <a:srgbClr val="FF0000"/>
              </a:solidFill>
            </a:endParaRPr>
          </a:p>
          <a:p>
            <a:pPr eaLnBrk="1" hangingPunct="1">
              <a:spcBef>
                <a:spcPct val="50000"/>
              </a:spcBef>
              <a:defRPr/>
            </a:pPr>
            <a:endParaRPr lang="en-US" altLang="en-US" sz="1200" dirty="0">
              <a:solidFill>
                <a:srgbClr val="FF0000"/>
              </a:solidFill>
            </a:endParaRPr>
          </a:p>
          <a:p>
            <a:pPr eaLnBrk="1" hangingPunct="1">
              <a:spcBef>
                <a:spcPct val="50000"/>
              </a:spcBef>
              <a:defRPr/>
            </a:pPr>
            <a:r>
              <a:rPr lang="en-US" altLang="en-US" sz="1200" dirty="0">
                <a:solidFill>
                  <a:srgbClr val="FF0000"/>
                </a:solidFill>
              </a:rPr>
              <a:t>                   Donate                                                UsSowingSeed.org</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General</a:t>
            </a:r>
          </a:p>
          <a:p>
            <a:pPr eaLnBrk="1" hangingPunct="1">
              <a:spcBef>
                <a:spcPct val="50000"/>
              </a:spcBef>
              <a:defRPr/>
            </a:pPr>
            <a:endParaRPr lang="en-US" altLang="en-US" dirty="0"/>
          </a:p>
          <a:p>
            <a:pPr eaLnBrk="1" hangingPunct="1">
              <a:spcBef>
                <a:spcPct val="50000"/>
              </a:spcBef>
              <a:defRPr/>
            </a:pPr>
            <a:r>
              <a:rPr lang="en-US" altLang="en-US" dirty="0"/>
              <a:t>Use the above QR codes to “Donate to the Non-profit Grace Technology Organization, as a tax-deductible contribution. Note: you may use a Debit Card, Credit Card, Pay Pal, etc.</a:t>
            </a:r>
            <a:endParaRPr lang="en-US" altLang="en-US" b="1" dirty="0"/>
          </a:p>
        </p:txBody>
      </p:sp>
      <p:pic>
        <p:nvPicPr>
          <p:cNvPr id="22532" name="Picture 3" descr="A qr code with a tree in the middle&#10;&#10;Description automatically generated">
            <a:extLst>
              <a:ext uri="{FF2B5EF4-FFF2-40B4-BE49-F238E27FC236}">
                <a16:creationId xmlns:a16="http://schemas.microsoft.com/office/drawing/2014/main" id="{041E9657-7ABA-0AAC-7870-2963E0F14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925" y="1274763"/>
            <a:ext cx="12985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A qr code with a cross and a cross&#10;&#10;Description automatically generated">
            <a:extLst>
              <a:ext uri="{FF2B5EF4-FFF2-40B4-BE49-F238E27FC236}">
                <a16:creationId xmlns:a16="http://schemas.microsoft.com/office/drawing/2014/main" id="{4F0944C8-3BC9-03FB-03A7-83D6B03FC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475" y="2852738"/>
            <a:ext cx="1385888"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A qr code with a cross and anchor&#10;&#10;Description automatically generated">
            <a:extLst>
              <a:ext uri="{FF2B5EF4-FFF2-40B4-BE49-F238E27FC236}">
                <a16:creationId xmlns:a16="http://schemas.microsoft.com/office/drawing/2014/main" id="{B72E8A52-7AAF-8CCC-AB8C-92699FCE0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513" y="1230313"/>
            <a:ext cx="1436687"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 descr="A qr code with a tree in the center&#10;&#10;Description automatically generated">
            <a:extLst>
              <a:ext uri="{FF2B5EF4-FFF2-40B4-BE49-F238E27FC236}">
                <a16:creationId xmlns:a16="http://schemas.microsoft.com/office/drawing/2014/main" id="{4906C82B-B8DF-ECB8-36A2-770DC70BEA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906713"/>
            <a:ext cx="1219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a:extLst>
              <a:ext uri="{FF2B5EF4-FFF2-40B4-BE49-F238E27FC236}">
                <a16:creationId xmlns:a16="http://schemas.microsoft.com/office/drawing/2014/main" id="{427CC4A7-43D5-562F-F949-639A4A231C00}"/>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2</a:t>
            </a:r>
          </a:p>
        </p:txBody>
      </p:sp>
      <p:sp>
        <p:nvSpPr>
          <p:cNvPr id="15363" name="Text Box 5">
            <a:extLst>
              <a:ext uri="{FF2B5EF4-FFF2-40B4-BE49-F238E27FC236}">
                <a16:creationId xmlns:a16="http://schemas.microsoft.com/office/drawing/2014/main" id="{B81BD46D-9AEE-AEBC-BD80-695FFCA221CF}"/>
              </a:ext>
            </a:extLst>
          </p:cNvPr>
          <p:cNvSpPr txBox="1">
            <a:spLocks noChangeArrowheads="1"/>
          </p:cNvSpPr>
          <p:nvPr/>
        </p:nvSpPr>
        <p:spPr bwMode="auto">
          <a:xfrm>
            <a:off x="685800" y="1154113"/>
            <a:ext cx="8789988" cy="377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Arial Black" panose="020B0A04020102020204" pitchFamily="34" charset="0"/>
              </a:rPr>
              <a:t>Background:</a:t>
            </a:r>
          </a:p>
          <a:p>
            <a:pPr eaLnBrk="1" hangingPunct="1">
              <a:spcBef>
                <a:spcPct val="50000"/>
              </a:spcBef>
              <a:buFontTx/>
              <a:buNone/>
            </a:pPr>
            <a:r>
              <a:rPr lang="en-US" altLang="en-US" sz="1600" dirty="0">
                <a:latin typeface="Arial Black" panose="020B0A04020102020204" pitchFamily="34" charset="0"/>
              </a:rPr>
              <a:t>This program, along with our ten other similar Church Bible Legacy Cloud Programs and Apps have their origins in the fact that Winona, my wife; loved and taught children in public, private and religious organizations for 70 years.</a:t>
            </a:r>
          </a:p>
          <a:p>
            <a:pPr eaLnBrk="1" hangingPunct="1">
              <a:spcBef>
                <a:spcPct val="50000"/>
              </a:spcBef>
              <a:buFontTx/>
              <a:buNone/>
            </a:pPr>
            <a:r>
              <a:rPr lang="en-US" altLang="en-US" sz="1600" dirty="0">
                <a:latin typeface="Arial Black" panose="020B0A04020102020204" pitchFamily="34" charset="0"/>
              </a:rPr>
              <a:t>Winona and her husband always had an overwhelming desire to get the word out, particularly to children. </a:t>
            </a:r>
          </a:p>
          <a:p>
            <a:pPr eaLnBrk="1" hangingPunct="1">
              <a:spcBef>
                <a:spcPct val="50000"/>
              </a:spcBef>
              <a:buFontTx/>
              <a:buNone/>
            </a:pPr>
            <a:r>
              <a:rPr lang="en-US" altLang="en-US" sz="1600" dirty="0">
                <a:latin typeface="Arial Black" panose="020B0A04020102020204" pitchFamily="34" charset="0"/>
              </a:rPr>
              <a:t>Missions and Churches should also not expect everyone to automatically come to their brick-and-mortar Churches.</a:t>
            </a:r>
          </a:p>
          <a:p>
            <a:pPr eaLnBrk="1" hangingPunct="1">
              <a:spcBef>
                <a:spcPct val="50000"/>
              </a:spcBef>
              <a:buFontTx/>
              <a:buNone/>
            </a:pPr>
            <a:r>
              <a:rPr lang="en-US" altLang="en-US" sz="1600" dirty="0">
                <a:latin typeface="Arial Black" panose="020B0A04020102020204" pitchFamily="34" charset="0"/>
              </a:rPr>
              <a:t>Bible distribution is also based on the belief that each Mission and Church Member should fulfill Jesus’ command that they should: Go into the whole World, Meet the World’s needs, Encourage all to accept Jesus as their Savior and Lord, and Mature in the Faith. New Christians should serve in the Church, and of course, follow Jesus’ Command  to “Get the word out”.</a:t>
            </a:r>
          </a:p>
        </p:txBody>
      </p:sp>
      <p:sp>
        <p:nvSpPr>
          <p:cNvPr id="3" name="Text Box 2">
            <a:extLst>
              <a:ext uri="{FF2B5EF4-FFF2-40B4-BE49-F238E27FC236}">
                <a16:creationId xmlns:a16="http://schemas.microsoft.com/office/drawing/2014/main" id="{814E6F4E-8FA3-D6E0-AECA-504F11EDE60D}"/>
              </a:ext>
            </a:extLst>
          </p:cNvPr>
          <p:cNvSpPr txBox="1">
            <a:spLocks noChangeArrowheads="1"/>
          </p:cNvSpPr>
          <p:nvPr/>
        </p:nvSpPr>
        <p:spPr bwMode="auto">
          <a:xfrm>
            <a:off x="457200" y="239713"/>
            <a:ext cx="9144000" cy="396875"/>
          </a:xfrm>
          <a:prstGeom prst="rect">
            <a:avLst/>
          </a:prstGeom>
          <a:noFill/>
          <a:ln>
            <a:noFill/>
          </a:ln>
          <a:effec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US" altLang="en-US" sz="2100" i="1" dirty="0">
                <a:solidFill>
                  <a:srgbClr val="FF0000"/>
                </a:solidFill>
                <a:latin typeface="Arial Black" panose="020B0A04020102020204" pitchFamily="34" charset="0"/>
              </a:rPr>
              <a:t>10. “</a:t>
            </a:r>
            <a:r>
              <a:rPr lang="en-US" altLang="en-US" sz="2100" i="1" dirty="0">
                <a:solidFill>
                  <a:schemeClr val="accent1">
                    <a:lumMod val="50000"/>
                  </a:schemeClr>
                </a:solidFill>
                <a:latin typeface="Arial Black" panose="020B0A04020102020204" pitchFamily="34" charset="0"/>
              </a:rPr>
              <a:t>BEE</a:t>
            </a:r>
            <a:r>
              <a:rPr lang="en-US" altLang="en-US" sz="2100" i="1" dirty="0">
                <a:solidFill>
                  <a:srgbClr val="FF0000"/>
                </a:solidFill>
                <a:latin typeface="Arial Black" panose="020B0A04020102020204" pitchFamily="34" charset="0"/>
              </a:rPr>
              <a:t>” - Bibles for Everyone Everywhere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a:extLst>
              <a:ext uri="{FF2B5EF4-FFF2-40B4-BE49-F238E27FC236}">
                <a16:creationId xmlns:a16="http://schemas.microsoft.com/office/drawing/2014/main" id="{3BD1258B-DE27-042B-1D92-ADCC201EAA84}"/>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3</a:t>
            </a:r>
          </a:p>
        </p:txBody>
      </p:sp>
      <p:sp>
        <p:nvSpPr>
          <p:cNvPr id="16387" name="Text Box 2">
            <a:extLst>
              <a:ext uri="{FF2B5EF4-FFF2-40B4-BE49-F238E27FC236}">
                <a16:creationId xmlns:a16="http://schemas.microsoft.com/office/drawing/2014/main" id="{8B6F6384-9F6B-B63B-65A6-854895774B6D}"/>
              </a:ext>
            </a:extLst>
          </p:cNvPr>
          <p:cNvSpPr txBox="1">
            <a:spLocks noChangeArrowheads="1"/>
          </p:cNvSpPr>
          <p:nvPr/>
        </p:nvSpPr>
        <p:spPr bwMode="auto">
          <a:xfrm>
            <a:off x="633413" y="772319"/>
            <a:ext cx="8789987" cy="4278476"/>
          </a:xfrm>
          <a:prstGeom prst="rect">
            <a:avLst/>
          </a:prstGeom>
          <a:noFill/>
          <a:ln>
            <a:noFill/>
          </a:ln>
          <a:effec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400" u="sng" dirty="0">
                <a:solidFill>
                  <a:srgbClr val="6B6BF9"/>
                </a:solidFill>
                <a:latin typeface="Cooper Black" panose="0208090404030B020404" pitchFamily="18" charset="0"/>
              </a:rPr>
              <a:t>Purpose:</a:t>
            </a:r>
          </a:p>
          <a:p>
            <a:pPr eaLnBrk="1" hangingPunct="1">
              <a:spcBef>
                <a:spcPct val="50000"/>
              </a:spcBef>
              <a:buFontTx/>
              <a:buNone/>
              <a:defRPr/>
            </a:pPr>
            <a:r>
              <a:rPr lang="en-US" altLang="en-US" sz="1400" dirty="0">
                <a:latin typeface="Cooper Black" panose="0208090404030B020404" pitchFamily="18" charset="0"/>
              </a:rPr>
              <a:t>The purpose of this BEE Program is to provide and fund a capability that will ensure 3-4 Types of Bibles will be distributed Inside and Outside the Walls of each Mission and Church in the USA. A supportive Cloud4Christ.org “B4EE.org”, Bibles for Everyone Everywhere, is also provided. Activities should occur, and funds should be provided for World ministries also.</a:t>
            </a:r>
          </a:p>
          <a:p>
            <a:pPr eaLnBrk="1" hangingPunct="1">
              <a:spcBef>
                <a:spcPct val="50000"/>
              </a:spcBef>
              <a:buFontTx/>
              <a:buNone/>
              <a:defRPr/>
            </a:pPr>
            <a:r>
              <a:rPr lang="en-US" altLang="en-US" sz="1400" dirty="0">
                <a:latin typeface="Cooper Black" panose="0208090404030B020404" pitchFamily="18" charset="0"/>
              </a:rPr>
              <a:t>	1. A </a:t>
            </a:r>
            <a:r>
              <a:rPr lang="en-US" altLang="en-US" sz="1400" dirty="0" err="1">
                <a:latin typeface="Cooper Black" panose="0208090404030B020404" pitchFamily="18" charset="0"/>
              </a:rPr>
              <a:t>Zonderkidz</a:t>
            </a:r>
            <a:r>
              <a:rPr lang="en-US" altLang="en-US" sz="1400" dirty="0">
                <a:latin typeface="Cooper Black" panose="0208090404030B020404" pitchFamily="18" charset="0"/>
              </a:rPr>
              <a:t> © Children’s New Beginners English or Bilingual Picture Bible will be     	    distributed to each residence. within the U. S. A. in 3 years by anyone or anyway, via 	    UsSowingSeed.org app. A special B4EE.org link has also been provided. </a:t>
            </a:r>
          </a:p>
          <a:p>
            <a:pPr eaLnBrk="1" hangingPunct="1">
              <a:spcBef>
                <a:spcPct val="50000"/>
              </a:spcBef>
              <a:buNone/>
              <a:defRPr/>
            </a:pPr>
            <a:r>
              <a:rPr lang="en-US" altLang="en-US" sz="1400" dirty="0">
                <a:latin typeface="Cooper Black" panose="0208090404030B020404" pitchFamily="18" charset="0"/>
              </a:rPr>
              <a:t>	2. Deliver three to four additional age-graded Bibles via B4EE.org to each Mission and 	  	     Church within the Church Walls; and outside the Church Walls “Jerusalem” Radius 	     Area, “Judea” County Area, “Samaria” Region Area, and “Samaria” State Areas (All 	    52 States.</a:t>
            </a:r>
          </a:p>
          <a:p>
            <a:pPr eaLnBrk="1" hangingPunct="1">
              <a:spcBef>
                <a:spcPct val="50000"/>
              </a:spcBef>
              <a:buNone/>
              <a:defRPr/>
            </a:pPr>
            <a:r>
              <a:rPr lang="en-US" altLang="en-US" sz="1400" dirty="0">
                <a:latin typeface="Cooper Black" panose="0208090404030B020404" pitchFamily="18" charset="0"/>
              </a:rPr>
              <a:t>	3. Obtain needed Bibles from organizations such as American Bible Society, Grace 	 	     Technology.org (when available), Amazon, Bibles in Bulk, via B4EE.org App links.</a:t>
            </a:r>
          </a:p>
          <a:p>
            <a:pPr eaLnBrk="1" hangingPunct="1">
              <a:spcBef>
                <a:spcPct val="50000"/>
              </a:spcBef>
              <a:buNone/>
              <a:defRPr/>
            </a:pPr>
            <a:r>
              <a:rPr lang="en-US" altLang="en-US" sz="1400" dirty="0">
                <a:latin typeface="Cooper Black" panose="0208090404030B020404" pitchFamily="18" charset="0"/>
              </a:rPr>
              <a:t>	4. Help Everyone Everywhere who receives a Bible in the U. S. A. by this activity to put 	     their faith and trust in Jesus, the true Creator of the Universe and the Savior of all 	     people.</a:t>
            </a:r>
          </a:p>
        </p:txBody>
      </p:sp>
      <p:sp>
        <p:nvSpPr>
          <p:cNvPr id="3" name="Text Box 2">
            <a:extLst>
              <a:ext uri="{FF2B5EF4-FFF2-40B4-BE49-F238E27FC236}">
                <a16:creationId xmlns:a16="http://schemas.microsoft.com/office/drawing/2014/main" id="{7CDBBF33-1485-48D9-CEA6-18BA9DA24A13}"/>
              </a:ext>
            </a:extLst>
          </p:cNvPr>
          <p:cNvSpPr txBox="1">
            <a:spLocks noChangeArrowheads="1"/>
          </p:cNvSpPr>
          <p:nvPr/>
        </p:nvSpPr>
        <p:spPr bwMode="auto">
          <a:xfrm>
            <a:off x="457200" y="239713"/>
            <a:ext cx="9144000" cy="396875"/>
          </a:xfrm>
          <a:prstGeom prst="rect">
            <a:avLst/>
          </a:prstGeom>
          <a:noFill/>
          <a:ln>
            <a:noFill/>
          </a:ln>
          <a:effec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US" altLang="en-US" sz="2100" i="1" dirty="0">
                <a:solidFill>
                  <a:srgbClr val="FF0000"/>
                </a:solidFill>
                <a:latin typeface="Arial Black" panose="020B0A04020102020204" pitchFamily="34" charset="0"/>
              </a:rPr>
              <a:t>10. “</a:t>
            </a:r>
            <a:r>
              <a:rPr lang="en-US" altLang="en-US" sz="2100" i="1" dirty="0">
                <a:solidFill>
                  <a:schemeClr val="accent1">
                    <a:lumMod val="50000"/>
                  </a:schemeClr>
                </a:solidFill>
                <a:latin typeface="Arial Black" panose="020B0A04020102020204" pitchFamily="34" charset="0"/>
              </a:rPr>
              <a:t>BEE</a:t>
            </a:r>
            <a:r>
              <a:rPr lang="en-US" altLang="en-US" sz="2100" i="1" dirty="0">
                <a:solidFill>
                  <a:srgbClr val="FF0000"/>
                </a:solidFill>
                <a:latin typeface="Arial Black" panose="020B0A04020102020204" pitchFamily="34" charset="0"/>
              </a:rPr>
              <a:t>” - Bibles for Everyone Everywhere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B8B3C519-896F-395F-247D-4A3A007545C0}"/>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4</a:t>
            </a:r>
          </a:p>
        </p:txBody>
      </p:sp>
      <p:sp>
        <p:nvSpPr>
          <p:cNvPr id="17411" name="Text Box 4">
            <a:extLst>
              <a:ext uri="{FF2B5EF4-FFF2-40B4-BE49-F238E27FC236}">
                <a16:creationId xmlns:a16="http://schemas.microsoft.com/office/drawing/2014/main" id="{FF2746C3-0A28-19AB-D341-F41B1C97E881}"/>
              </a:ext>
            </a:extLst>
          </p:cNvPr>
          <p:cNvSpPr txBox="1">
            <a:spLocks noChangeArrowheads="1"/>
          </p:cNvSpPr>
          <p:nvPr/>
        </p:nvSpPr>
        <p:spPr bwMode="auto">
          <a:xfrm>
            <a:off x="609600" y="1001713"/>
            <a:ext cx="8789988" cy="210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u="sng" dirty="0">
                <a:solidFill>
                  <a:srgbClr val="6B6BF9"/>
                </a:solidFill>
                <a:latin typeface="Cooper Black" panose="0208090404030B020404" pitchFamily="18" charset="0"/>
              </a:rPr>
              <a:t>Scope</a:t>
            </a:r>
          </a:p>
          <a:p>
            <a:pPr eaLnBrk="1" hangingPunct="1">
              <a:spcBef>
                <a:spcPct val="50000"/>
              </a:spcBef>
              <a:buFontTx/>
              <a:buNone/>
            </a:pPr>
            <a:r>
              <a:rPr lang="en-US" altLang="en-US" sz="1200" dirty="0">
                <a:latin typeface="Cooper Black" panose="0208090404030B020404" pitchFamily="18" charset="0"/>
              </a:rPr>
              <a:t>This  “BEE” Program consists of delivering 3-4 Age graded Bibles to every USA resident ASAP. It also provides for distributing of Bibles throughout the World via other Organizations. </a:t>
            </a:r>
            <a:endParaRPr lang="en-US" altLang="en-US" sz="1200" u="sng" dirty="0">
              <a:solidFill>
                <a:srgbClr val="6B6BF9"/>
              </a:solidFill>
              <a:latin typeface="Cooper Black" panose="0208090404030B020404" pitchFamily="18" charset="0"/>
            </a:endParaRPr>
          </a:p>
          <a:p>
            <a:pPr eaLnBrk="1" hangingPunct="1">
              <a:spcBef>
                <a:spcPct val="50000"/>
              </a:spcBef>
              <a:buFontTx/>
              <a:buNone/>
              <a:defRPr/>
            </a:pPr>
            <a:r>
              <a:rPr lang="en-US" altLang="en-US" sz="1200" dirty="0">
                <a:latin typeface="Cooper Black" panose="0208090404030B020404" pitchFamily="18" charset="0"/>
              </a:rPr>
              <a:t>	1. A </a:t>
            </a:r>
            <a:r>
              <a:rPr lang="en-US" altLang="en-US" sz="1200" dirty="0" err="1">
                <a:latin typeface="Cooper Black" panose="0208090404030B020404" pitchFamily="18" charset="0"/>
              </a:rPr>
              <a:t>Zonderkidz</a:t>
            </a:r>
            <a:r>
              <a:rPr lang="en-US" altLang="en-US" sz="1200" dirty="0">
                <a:latin typeface="Cooper Black" panose="0208090404030B020404" pitchFamily="18" charset="0"/>
              </a:rPr>
              <a:t> © Children’s New Beginners English or Bilingual Picture Bible will be distributed to 	    each residence within the U. S. A. in 3 years. The distribution may be accomplished by anyone, 		    anywhere and via Cloud4Chruist.org UsSowingSeed.org app.</a:t>
            </a:r>
          </a:p>
          <a:p>
            <a:pPr eaLnBrk="1" hangingPunct="1">
              <a:spcBef>
                <a:spcPct val="50000"/>
              </a:spcBef>
              <a:buNone/>
              <a:defRPr/>
            </a:pPr>
            <a:r>
              <a:rPr lang="en-US" altLang="en-US" sz="1200" dirty="0">
                <a:latin typeface="Cooper Black" panose="0208090404030B020404" pitchFamily="18" charset="0"/>
              </a:rPr>
              <a:t>	2. Deliver three to four additional age-graded Bibles via B4EE.org to each Mission and Church within 	     the Church Walls; and outside the Church Walls “Jerusalem” Radius Area.</a:t>
            </a:r>
          </a:p>
          <a:p>
            <a:pPr eaLnBrk="1" hangingPunct="1">
              <a:spcBef>
                <a:spcPct val="50000"/>
              </a:spcBef>
              <a:buNone/>
              <a:defRPr/>
            </a:pPr>
            <a:r>
              <a:rPr lang="en-US" altLang="en-US" sz="1200" dirty="0">
                <a:latin typeface="Cooper Black" panose="0208090404030B020404" pitchFamily="18" charset="0"/>
              </a:rPr>
              <a:t>	3. Plan and schedule Delivery of Bibles or funds to outside the USA People or Organizations .</a:t>
            </a:r>
          </a:p>
        </p:txBody>
      </p:sp>
      <p:sp>
        <p:nvSpPr>
          <p:cNvPr id="3" name="Text Box 2">
            <a:extLst>
              <a:ext uri="{FF2B5EF4-FFF2-40B4-BE49-F238E27FC236}">
                <a16:creationId xmlns:a16="http://schemas.microsoft.com/office/drawing/2014/main" id="{A8A6B0B2-494B-9F20-B7D9-6622EBE860A0}"/>
              </a:ext>
            </a:extLst>
          </p:cNvPr>
          <p:cNvSpPr txBox="1">
            <a:spLocks noChangeArrowheads="1"/>
          </p:cNvSpPr>
          <p:nvPr/>
        </p:nvSpPr>
        <p:spPr bwMode="auto">
          <a:xfrm>
            <a:off x="457200" y="239713"/>
            <a:ext cx="9144000" cy="396875"/>
          </a:xfrm>
          <a:prstGeom prst="rect">
            <a:avLst/>
          </a:prstGeom>
          <a:noFill/>
          <a:ln>
            <a:noFill/>
          </a:ln>
          <a:effec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US" altLang="en-US" sz="2100" i="1" dirty="0">
                <a:solidFill>
                  <a:srgbClr val="FF0000"/>
                </a:solidFill>
                <a:latin typeface="Arial Black" panose="020B0A04020102020204" pitchFamily="34" charset="0"/>
              </a:rPr>
              <a:t>10. “</a:t>
            </a:r>
            <a:r>
              <a:rPr lang="en-US" altLang="en-US" sz="2100" i="1" dirty="0">
                <a:solidFill>
                  <a:schemeClr val="accent1">
                    <a:lumMod val="50000"/>
                  </a:schemeClr>
                </a:solidFill>
                <a:latin typeface="Arial Black" panose="020B0A04020102020204" pitchFamily="34" charset="0"/>
              </a:rPr>
              <a:t>BEE</a:t>
            </a:r>
            <a:r>
              <a:rPr lang="en-US" altLang="en-US" sz="2100" i="1" dirty="0">
                <a:solidFill>
                  <a:srgbClr val="FF0000"/>
                </a:solidFill>
                <a:latin typeface="Arial Black" panose="020B0A04020102020204" pitchFamily="34" charset="0"/>
              </a:rPr>
              <a:t>” - Bibles for Everyone Everywhere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a:extLst>
              <a:ext uri="{FF2B5EF4-FFF2-40B4-BE49-F238E27FC236}">
                <a16:creationId xmlns:a16="http://schemas.microsoft.com/office/drawing/2014/main" id="{6CB3EDF9-6AE0-322B-6AFC-159A7833A446}"/>
              </a:ext>
            </a:extLst>
          </p:cNvPr>
          <p:cNvSpPr txBox="1">
            <a:spLocks noChangeArrowheads="1"/>
          </p:cNvSpPr>
          <p:nvPr/>
        </p:nvSpPr>
        <p:spPr bwMode="auto">
          <a:xfrm>
            <a:off x="609600" y="925513"/>
            <a:ext cx="8789988" cy="247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marL="393700" indent="-3937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1087438"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544638"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2001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4590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9162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3734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8306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42878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300" u="sng" dirty="0">
                <a:solidFill>
                  <a:srgbClr val="6B6BF9"/>
                </a:solidFill>
                <a:latin typeface="Arial Black" panose="020B0A04020102020204" pitchFamily="34" charset="0"/>
              </a:rPr>
              <a:t>The Program is important because:</a:t>
            </a:r>
          </a:p>
          <a:p>
            <a:pPr eaLnBrk="1" hangingPunct="1">
              <a:spcBef>
                <a:spcPct val="50000"/>
              </a:spcBef>
              <a:buFontTx/>
              <a:buAutoNum type="arabicPeriod"/>
            </a:pPr>
            <a:r>
              <a:rPr lang="en-US" altLang="en-US" sz="1300" dirty="0">
                <a:latin typeface="Arial Black" panose="020B0A04020102020204" pitchFamily="34" charset="0"/>
              </a:rPr>
              <a:t>There is not enough time to allow using just old methods and organizations. A new state-of-the-art Cloud Platform with a downloadable Web App must be quickly finished and used. Some of the required tools are now available with others coming available soon via  </a:t>
            </a:r>
            <a:r>
              <a:rPr lang="en-US" altLang="en-US" sz="1300" dirty="0">
                <a:latin typeface="Arial Black" panose="020B0A04020102020204" pitchFamily="34" charset="0"/>
                <a:hlinkClick r:id="rId2"/>
              </a:rPr>
              <a:t>www.Cloud4Christ</a:t>
            </a:r>
            <a:r>
              <a:rPr lang="en-US" altLang="en-US" sz="1300" dirty="0">
                <a:solidFill>
                  <a:schemeClr val="accent1">
                    <a:lumMod val="50000"/>
                  </a:schemeClr>
                </a:solidFill>
                <a:latin typeface="Arial Black" panose="020B0A04020102020204" pitchFamily="34" charset="0"/>
              </a:rPr>
              <a:t>.org</a:t>
            </a:r>
            <a:r>
              <a:rPr lang="en-US" altLang="en-US" sz="1300" dirty="0">
                <a:latin typeface="Arial Black" panose="020B0A04020102020204" pitchFamily="34" charset="0"/>
              </a:rPr>
              <a:t> Platform. </a:t>
            </a:r>
          </a:p>
          <a:p>
            <a:pPr eaLnBrk="1" hangingPunct="1">
              <a:spcBef>
                <a:spcPct val="50000"/>
              </a:spcBef>
              <a:buFontTx/>
              <a:buAutoNum type="arabicPeriod"/>
            </a:pPr>
            <a:r>
              <a:rPr lang="en-US" altLang="en-US" sz="1300" dirty="0">
                <a:latin typeface="Arial Black" panose="020B0A04020102020204" pitchFamily="34" charset="0"/>
              </a:rPr>
              <a:t>God has been at work over 2000 Years getting Individuals, Groups and Organizations ready for His just begun End-time push</a:t>
            </a:r>
          </a:p>
          <a:p>
            <a:pPr eaLnBrk="1" hangingPunct="1">
              <a:spcBef>
                <a:spcPct val="50000"/>
              </a:spcBef>
              <a:buFontTx/>
              <a:buAutoNum type="arabicPeriod"/>
            </a:pPr>
            <a:r>
              <a:rPr lang="en-US" altLang="en-US" sz="1300" dirty="0">
                <a:latin typeface="Arial Black" panose="020B0A04020102020204" pitchFamily="34" charset="0"/>
              </a:rPr>
              <a:t>God has purposed each of us; and has called and has placed each of us in our roles.</a:t>
            </a:r>
          </a:p>
          <a:p>
            <a:pPr eaLnBrk="1" hangingPunct="1">
              <a:spcBef>
                <a:spcPct val="50000"/>
              </a:spcBef>
              <a:buFontTx/>
              <a:buAutoNum type="arabicPeriod" startAt="4"/>
            </a:pPr>
            <a:r>
              <a:rPr lang="en-US" altLang="en-US" sz="1300" dirty="0">
                <a:latin typeface="Arial Black" panose="020B0A04020102020204" pitchFamily="34" charset="0"/>
              </a:rPr>
              <a:t>This new technology is needed now to instantaneously allow immediate and complete integration and proof of Great Commission completion.                    </a:t>
            </a:r>
          </a:p>
        </p:txBody>
      </p:sp>
      <p:sp>
        <p:nvSpPr>
          <p:cNvPr id="18435" name="Text Box 8">
            <a:extLst>
              <a:ext uri="{FF2B5EF4-FFF2-40B4-BE49-F238E27FC236}">
                <a16:creationId xmlns:a16="http://schemas.microsoft.com/office/drawing/2014/main" id="{65BE21D4-2492-B019-7DD7-A2F97C6D0DB7}"/>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5</a:t>
            </a:r>
          </a:p>
        </p:txBody>
      </p:sp>
      <p:sp>
        <p:nvSpPr>
          <p:cNvPr id="3" name="Text Box 2">
            <a:extLst>
              <a:ext uri="{FF2B5EF4-FFF2-40B4-BE49-F238E27FC236}">
                <a16:creationId xmlns:a16="http://schemas.microsoft.com/office/drawing/2014/main" id="{E4344570-52DF-A803-B8C7-030FC5177DD1}"/>
              </a:ext>
            </a:extLst>
          </p:cNvPr>
          <p:cNvSpPr txBox="1">
            <a:spLocks noChangeArrowheads="1"/>
          </p:cNvSpPr>
          <p:nvPr/>
        </p:nvSpPr>
        <p:spPr bwMode="auto">
          <a:xfrm>
            <a:off x="457200" y="239713"/>
            <a:ext cx="9144000" cy="396875"/>
          </a:xfrm>
          <a:prstGeom prst="rect">
            <a:avLst/>
          </a:prstGeom>
          <a:noFill/>
          <a:ln>
            <a:noFill/>
          </a:ln>
          <a:effec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US" altLang="en-US" sz="2100" i="1" dirty="0">
                <a:solidFill>
                  <a:srgbClr val="FF0000"/>
                </a:solidFill>
                <a:latin typeface="Arial Black" panose="020B0A04020102020204" pitchFamily="34" charset="0"/>
              </a:rPr>
              <a:t>10. “</a:t>
            </a:r>
            <a:r>
              <a:rPr lang="en-US" altLang="en-US" sz="2100" i="1" dirty="0">
                <a:solidFill>
                  <a:schemeClr val="accent1">
                    <a:lumMod val="50000"/>
                  </a:schemeClr>
                </a:solidFill>
                <a:latin typeface="Arial Black" panose="020B0A04020102020204" pitchFamily="34" charset="0"/>
              </a:rPr>
              <a:t>BEE</a:t>
            </a:r>
            <a:r>
              <a:rPr lang="en-US" altLang="en-US" sz="2100" i="1" dirty="0">
                <a:solidFill>
                  <a:srgbClr val="FF0000"/>
                </a:solidFill>
                <a:latin typeface="Arial Black" panose="020B0A04020102020204" pitchFamily="34" charset="0"/>
              </a:rPr>
              <a:t>” - Bibles for Everyone Everywhere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a:extLst>
              <a:ext uri="{FF2B5EF4-FFF2-40B4-BE49-F238E27FC236}">
                <a16:creationId xmlns:a16="http://schemas.microsoft.com/office/drawing/2014/main" id="{92A9575B-985C-6691-F5E1-AF827804E1A4}"/>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6</a:t>
            </a:r>
          </a:p>
        </p:txBody>
      </p:sp>
      <p:sp>
        <p:nvSpPr>
          <p:cNvPr id="19459" name="Text Box 4">
            <a:extLst>
              <a:ext uri="{FF2B5EF4-FFF2-40B4-BE49-F238E27FC236}">
                <a16:creationId xmlns:a16="http://schemas.microsoft.com/office/drawing/2014/main" id="{0E87174B-3BEF-E815-6F33-0C5909063CBE}"/>
              </a:ext>
            </a:extLst>
          </p:cNvPr>
          <p:cNvSpPr txBox="1">
            <a:spLocks noChangeArrowheads="1"/>
          </p:cNvSpPr>
          <p:nvPr/>
        </p:nvSpPr>
        <p:spPr bwMode="auto">
          <a:xfrm>
            <a:off x="671513" y="1493838"/>
            <a:ext cx="8701087" cy="243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dirty="0">
                <a:solidFill>
                  <a:srgbClr val="6B6BF9"/>
                </a:solidFill>
                <a:latin typeface="Arial Black" panose="020B0A04020102020204" pitchFamily="34" charset="0"/>
              </a:rPr>
              <a:t>Seven Universal Elements for Churches/Missions:</a:t>
            </a:r>
          </a:p>
          <a:p>
            <a:pPr eaLnBrk="1" hangingPunct="1">
              <a:spcBef>
                <a:spcPct val="50000"/>
              </a:spcBef>
              <a:buFontTx/>
              <a:buNone/>
            </a:pPr>
            <a:r>
              <a:rPr lang="en-US" altLang="en-US" sz="1800" dirty="0">
                <a:latin typeface="Arial Black" panose="020B0A04020102020204" pitchFamily="34" charset="0"/>
              </a:rPr>
              <a:t>1. Extraordinary Prayer (Essential to have a dedicated Prayer Team)</a:t>
            </a:r>
          </a:p>
          <a:p>
            <a:pPr eaLnBrk="1" hangingPunct="1">
              <a:spcBef>
                <a:spcPct val="50000"/>
              </a:spcBef>
              <a:buFontTx/>
              <a:buNone/>
            </a:pPr>
            <a:r>
              <a:rPr lang="en-US" altLang="en-US" sz="1800" dirty="0">
                <a:latin typeface="Arial Black" panose="020B0A04020102020204" pitchFamily="34" charset="0"/>
              </a:rPr>
              <a:t>2.	Abundant Evangelism such as “Choose Your One” </a:t>
            </a:r>
          </a:p>
          <a:p>
            <a:pPr eaLnBrk="1" hangingPunct="1">
              <a:spcBef>
                <a:spcPct val="50000"/>
              </a:spcBef>
              <a:buFontTx/>
              <a:buAutoNum type="arabicPeriod" startAt="3"/>
            </a:pPr>
            <a:r>
              <a:rPr lang="en-US" altLang="en-US" sz="1800" dirty="0">
                <a:latin typeface="Arial Black" panose="020B0A04020102020204" pitchFamily="34" charset="0"/>
              </a:rPr>
              <a:t>Intentional Priorities given to all types of Bible distribution</a:t>
            </a:r>
          </a:p>
          <a:p>
            <a:pPr eaLnBrk="1" hangingPunct="1">
              <a:spcBef>
                <a:spcPct val="50000"/>
              </a:spcBef>
              <a:buFontTx/>
              <a:buAutoNum type="arabicPeriod" startAt="3"/>
            </a:pPr>
            <a:r>
              <a:rPr lang="en-US" altLang="en-US" sz="1800" dirty="0">
                <a:latin typeface="Arial Black" panose="020B0A04020102020204" pitchFamily="34" charset="0"/>
              </a:rPr>
              <a:t>Authority of God’s Word</a:t>
            </a:r>
          </a:p>
          <a:p>
            <a:pPr eaLnBrk="1" hangingPunct="1">
              <a:spcBef>
                <a:spcPct val="50000"/>
              </a:spcBef>
              <a:buFontTx/>
              <a:buAutoNum type="arabicPeriod" startAt="3"/>
            </a:pPr>
            <a:r>
              <a:rPr lang="en-US" altLang="en-US" sz="1800" dirty="0">
                <a:latin typeface="Arial Black" panose="020B0A04020102020204" pitchFamily="34" charset="0"/>
              </a:rPr>
              <a:t>Identify, Disciple and Train all Church Members</a:t>
            </a:r>
          </a:p>
        </p:txBody>
      </p:sp>
      <p:sp>
        <p:nvSpPr>
          <p:cNvPr id="3" name="Text Box 2">
            <a:extLst>
              <a:ext uri="{FF2B5EF4-FFF2-40B4-BE49-F238E27FC236}">
                <a16:creationId xmlns:a16="http://schemas.microsoft.com/office/drawing/2014/main" id="{9C18C288-B84C-1E58-355C-F77266BAD4B3}"/>
              </a:ext>
            </a:extLst>
          </p:cNvPr>
          <p:cNvSpPr txBox="1">
            <a:spLocks noChangeArrowheads="1"/>
          </p:cNvSpPr>
          <p:nvPr/>
        </p:nvSpPr>
        <p:spPr bwMode="auto">
          <a:xfrm>
            <a:off x="457200" y="239713"/>
            <a:ext cx="9144000" cy="396875"/>
          </a:xfrm>
          <a:prstGeom prst="rect">
            <a:avLst/>
          </a:prstGeom>
          <a:noFill/>
          <a:ln>
            <a:noFill/>
          </a:ln>
          <a:effec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US" altLang="en-US" sz="2100" i="1" dirty="0">
                <a:solidFill>
                  <a:srgbClr val="FF0000"/>
                </a:solidFill>
                <a:latin typeface="Arial Black" panose="020B0A04020102020204" pitchFamily="34" charset="0"/>
              </a:rPr>
              <a:t>10. “</a:t>
            </a:r>
            <a:r>
              <a:rPr lang="en-US" altLang="en-US" sz="2100" i="1" dirty="0">
                <a:solidFill>
                  <a:schemeClr val="accent1">
                    <a:lumMod val="50000"/>
                  </a:schemeClr>
                </a:solidFill>
                <a:latin typeface="Arial Black" panose="020B0A04020102020204" pitchFamily="34" charset="0"/>
              </a:rPr>
              <a:t>BEE</a:t>
            </a:r>
            <a:r>
              <a:rPr lang="en-US" altLang="en-US" sz="2100" i="1" dirty="0">
                <a:solidFill>
                  <a:srgbClr val="FF0000"/>
                </a:solidFill>
                <a:latin typeface="Arial Black" panose="020B0A04020102020204" pitchFamily="34" charset="0"/>
              </a:rPr>
              <a:t>” - Bibles for Everyone Everywhere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1D8159B8-66C4-8DDE-C51D-32BBDA38A532}"/>
              </a:ext>
            </a:extLst>
          </p:cNvPr>
          <p:cNvSpPr txBox="1">
            <a:spLocks noChangeArrowheads="1"/>
          </p:cNvSpPr>
          <p:nvPr/>
        </p:nvSpPr>
        <p:spPr bwMode="auto">
          <a:xfrm>
            <a:off x="9067800" y="5040313"/>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7</a:t>
            </a:r>
          </a:p>
        </p:txBody>
      </p:sp>
      <p:sp>
        <p:nvSpPr>
          <p:cNvPr id="20483" name="Text Box 5">
            <a:extLst>
              <a:ext uri="{FF2B5EF4-FFF2-40B4-BE49-F238E27FC236}">
                <a16:creationId xmlns:a16="http://schemas.microsoft.com/office/drawing/2014/main" id="{C06FB3D9-C395-8C97-2238-4D7E4135C395}"/>
              </a:ext>
            </a:extLst>
          </p:cNvPr>
          <p:cNvSpPr txBox="1">
            <a:spLocks noChangeArrowheads="1"/>
          </p:cNvSpPr>
          <p:nvPr/>
        </p:nvSpPr>
        <p:spPr bwMode="auto">
          <a:xfrm>
            <a:off x="698500" y="1804988"/>
            <a:ext cx="8840788" cy="1731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dirty="0">
                <a:solidFill>
                  <a:srgbClr val="6B6BF9"/>
                </a:solidFill>
                <a:latin typeface="Arial Black" panose="020B0A04020102020204" pitchFamily="34" charset="0"/>
              </a:rPr>
              <a:t>Seven Universal Elements for Churches/Missions: - Continued</a:t>
            </a:r>
            <a:r>
              <a:rPr lang="en-US" altLang="en-US" sz="1800" dirty="0">
                <a:latin typeface="Cooper Black" panose="0208090404030B020404" pitchFamily="18" charset="0"/>
              </a:rPr>
              <a:t> </a:t>
            </a:r>
          </a:p>
          <a:p>
            <a:pPr eaLnBrk="1" hangingPunct="1">
              <a:spcBef>
                <a:spcPct val="50000"/>
              </a:spcBef>
              <a:buFontTx/>
              <a:buNone/>
            </a:pPr>
            <a:r>
              <a:rPr lang="en-US" altLang="en-US" sz="1800" dirty="0">
                <a:latin typeface="Cooper Black" panose="0208090404030B020404" pitchFamily="18" charset="0"/>
              </a:rPr>
              <a:t>	6. Provide </a:t>
            </a:r>
            <a:r>
              <a:rPr lang="en-US" altLang="en-US" sz="1800" dirty="0" err="1">
                <a:latin typeface="Cooper Black" panose="0208090404030B020404" pitchFamily="18" charset="0"/>
              </a:rPr>
              <a:t>Zonderkidz</a:t>
            </a:r>
            <a:r>
              <a:rPr lang="en-US" altLang="en-US" sz="1800" dirty="0">
                <a:latin typeface="Cooper Black" panose="0208090404030B020404" pitchFamily="18" charset="0"/>
              </a:rPr>
              <a:t> Picture Bibles in Organization entrances and Storefronts to allow easy delivery to Kg-6</a:t>
            </a:r>
            <a:r>
              <a:rPr lang="en-US" altLang="en-US" sz="1800" baseline="30000" dirty="0">
                <a:latin typeface="Cooper Black" panose="0208090404030B020404" pitchFamily="18" charset="0"/>
              </a:rPr>
              <a:t>th</a:t>
            </a:r>
            <a:r>
              <a:rPr lang="en-US" altLang="en-US" sz="1800" dirty="0">
                <a:latin typeface="Cooper Black" panose="0208090404030B020404" pitchFamily="18" charset="0"/>
              </a:rPr>
              <a:t> grade children.</a:t>
            </a:r>
          </a:p>
          <a:p>
            <a:pPr eaLnBrk="1" hangingPunct="1">
              <a:spcBef>
                <a:spcPct val="50000"/>
              </a:spcBef>
              <a:buFontTx/>
              <a:buNone/>
            </a:pPr>
            <a:r>
              <a:rPr lang="en-US" altLang="en-US" sz="1800" dirty="0">
                <a:latin typeface="Cooper Black" panose="0208090404030B020404" pitchFamily="18" charset="0"/>
              </a:rPr>
              <a:t>	7. Maintain stock of B</a:t>
            </a:r>
            <a:r>
              <a:rPr lang="en-US" altLang="en-US" sz="1800" b="1" dirty="0">
                <a:latin typeface="Cooper Black" panose="0208090404030B020404" pitchFamily="18" charset="0"/>
              </a:rPr>
              <a:t>ibles to meet all needs, and record Bible deliveries </a:t>
            </a:r>
            <a:r>
              <a:rPr lang="en-US" altLang="en-US" sz="1800" b="1">
                <a:latin typeface="Cooper Black" panose="0208090404030B020404" pitchFamily="18" charset="0"/>
              </a:rPr>
              <a:t>in above </a:t>
            </a:r>
            <a:r>
              <a:rPr lang="en-US" altLang="en-US" sz="1800" b="1" dirty="0">
                <a:latin typeface="Cooper Black" panose="0208090404030B020404" pitchFamily="18" charset="0"/>
              </a:rPr>
              <a:t>Cloud </a:t>
            </a:r>
            <a:r>
              <a:rPr lang="en-US" altLang="en-US" sz="1800" b="1">
                <a:latin typeface="Cooper Black" panose="0208090404030B020404" pitchFamily="18" charset="0"/>
              </a:rPr>
              <a:t>Apps.</a:t>
            </a:r>
            <a:endParaRPr lang="en-US" altLang="en-US" sz="1800" dirty="0">
              <a:latin typeface="Cooper Black" panose="0208090404030B020404" pitchFamily="18" charset="0"/>
            </a:endParaRPr>
          </a:p>
        </p:txBody>
      </p:sp>
      <p:sp>
        <p:nvSpPr>
          <p:cNvPr id="3" name="Text Box 2">
            <a:extLst>
              <a:ext uri="{FF2B5EF4-FFF2-40B4-BE49-F238E27FC236}">
                <a16:creationId xmlns:a16="http://schemas.microsoft.com/office/drawing/2014/main" id="{4E4B9DD0-BA0B-3FE6-7257-B3B8316DF259}"/>
              </a:ext>
            </a:extLst>
          </p:cNvPr>
          <p:cNvSpPr txBox="1">
            <a:spLocks noChangeArrowheads="1"/>
          </p:cNvSpPr>
          <p:nvPr/>
        </p:nvSpPr>
        <p:spPr bwMode="auto">
          <a:xfrm>
            <a:off x="457200" y="239713"/>
            <a:ext cx="9144000" cy="396875"/>
          </a:xfrm>
          <a:prstGeom prst="rect">
            <a:avLst/>
          </a:prstGeom>
          <a:noFill/>
          <a:ln>
            <a:noFill/>
          </a:ln>
          <a:effec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US" altLang="en-US" sz="2100" i="1" dirty="0">
                <a:solidFill>
                  <a:srgbClr val="FF0000"/>
                </a:solidFill>
                <a:latin typeface="Arial Black" panose="020B0A04020102020204" pitchFamily="34" charset="0"/>
              </a:rPr>
              <a:t>10. “</a:t>
            </a:r>
            <a:r>
              <a:rPr lang="en-US" altLang="en-US" sz="2100" i="1" dirty="0">
                <a:solidFill>
                  <a:schemeClr val="accent1">
                    <a:lumMod val="50000"/>
                  </a:schemeClr>
                </a:solidFill>
                <a:latin typeface="Arial Black" panose="020B0A04020102020204" pitchFamily="34" charset="0"/>
              </a:rPr>
              <a:t>BEE</a:t>
            </a:r>
            <a:r>
              <a:rPr lang="en-US" altLang="en-US" sz="2100" i="1" dirty="0">
                <a:solidFill>
                  <a:srgbClr val="FF0000"/>
                </a:solidFill>
                <a:latin typeface="Arial Black" panose="020B0A04020102020204" pitchFamily="34" charset="0"/>
              </a:rPr>
              <a:t>” - Bibles for Everyone Everywhere</a:t>
            </a:r>
          </a:p>
        </p:txBody>
      </p:sp>
    </p:spTree>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B3394371-CDE9-6563-F904-CBDF8245C5E7}"/>
              </a:ext>
            </a:extLst>
          </p:cNvPr>
          <p:cNvSpPr txBox="1">
            <a:spLocks noChangeArrowheads="1"/>
          </p:cNvSpPr>
          <p:nvPr/>
        </p:nvSpPr>
        <p:spPr bwMode="auto">
          <a:xfrm>
            <a:off x="9067800" y="5040313"/>
            <a:ext cx="457200" cy="2825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8</a:t>
            </a:r>
          </a:p>
        </p:txBody>
      </p:sp>
      <p:sp>
        <p:nvSpPr>
          <p:cNvPr id="21507" name="Text Box 3">
            <a:extLst>
              <a:ext uri="{FF2B5EF4-FFF2-40B4-BE49-F238E27FC236}">
                <a16:creationId xmlns:a16="http://schemas.microsoft.com/office/drawing/2014/main" id="{5BB38FCB-439D-5377-C0AE-D2F30F8FC40C}"/>
              </a:ext>
            </a:extLst>
          </p:cNvPr>
          <p:cNvSpPr txBox="1">
            <a:spLocks noChangeArrowheads="1"/>
          </p:cNvSpPr>
          <p:nvPr/>
        </p:nvSpPr>
        <p:spPr bwMode="auto">
          <a:xfrm>
            <a:off x="608013" y="1230313"/>
            <a:ext cx="8842375" cy="76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dirty="0">
                <a:latin typeface="Cooper Black" panose="0208090404030B020404" pitchFamily="18" charset="0"/>
              </a:rPr>
              <a:t>Organization Needs </a:t>
            </a:r>
          </a:p>
          <a:p>
            <a:pPr eaLnBrk="1" hangingPunct="1">
              <a:spcBef>
                <a:spcPct val="50000"/>
              </a:spcBef>
              <a:buFontTx/>
              <a:buNone/>
            </a:pPr>
            <a:r>
              <a:rPr lang="en-US" altLang="en-US" sz="1800" dirty="0">
                <a:latin typeface="Cooper Black" panose="0208090404030B020404" pitchFamily="18" charset="0"/>
              </a:rPr>
              <a:t>	1. Organization Administrator, and “BEE App Leader and fund raiser.</a:t>
            </a:r>
          </a:p>
        </p:txBody>
      </p:sp>
      <p:sp>
        <p:nvSpPr>
          <p:cNvPr id="2" name="Text Box 2">
            <a:extLst>
              <a:ext uri="{FF2B5EF4-FFF2-40B4-BE49-F238E27FC236}">
                <a16:creationId xmlns:a16="http://schemas.microsoft.com/office/drawing/2014/main" id="{01C77761-61FE-513E-1EBC-688FFA11D1AC}"/>
              </a:ext>
            </a:extLst>
          </p:cNvPr>
          <p:cNvSpPr txBox="1">
            <a:spLocks noChangeArrowheads="1"/>
          </p:cNvSpPr>
          <p:nvPr/>
        </p:nvSpPr>
        <p:spPr bwMode="auto">
          <a:xfrm>
            <a:off x="457200" y="239713"/>
            <a:ext cx="9144000" cy="396875"/>
          </a:xfrm>
          <a:prstGeom prst="rect">
            <a:avLst/>
          </a:prstGeom>
          <a:noFill/>
          <a:ln>
            <a:noFill/>
          </a:ln>
          <a:effec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US" altLang="en-US" sz="2100" i="1" dirty="0">
                <a:solidFill>
                  <a:srgbClr val="FF0000"/>
                </a:solidFill>
                <a:latin typeface="Arial Black" panose="020B0A04020102020204" pitchFamily="34" charset="0"/>
              </a:rPr>
              <a:t>10. “</a:t>
            </a:r>
            <a:r>
              <a:rPr lang="en-US" altLang="en-US" sz="2100" i="1" dirty="0">
                <a:solidFill>
                  <a:schemeClr val="accent1">
                    <a:lumMod val="50000"/>
                  </a:schemeClr>
                </a:solidFill>
                <a:latin typeface="Arial Black" panose="020B0A04020102020204" pitchFamily="34" charset="0"/>
              </a:rPr>
              <a:t>BEE</a:t>
            </a:r>
            <a:r>
              <a:rPr lang="en-US" altLang="en-US" sz="2100" i="1" dirty="0">
                <a:solidFill>
                  <a:srgbClr val="FF0000"/>
                </a:solidFill>
                <a:latin typeface="Arial Black" panose="020B0A04020102020204" pitchFamily="34" charset="0"/>
              </a:rPr>
              <a:t>” - Bibles for Everyone Everywhere</a:t>
            </a:r>
          </a:p>
        </p:txBody>
      </p:sp>
    </p:spTree>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7517F917-B721-596E-4B72-B5F8E9292C65}"/>
              </a:ext>
            </a:extLst>
          </p:cNvPr>
          <p:cNvSpPr txBox="1">
            <a:spLocks noChangeArrowheads="1"/>
          </p:cNvSpPr>
          <p:nvPr/>
        </p:nvSpPr>
        <p:spPr bwMode="auto">
          <a:xfrm>
            <a:off x="9067800" y="5087938"/>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9</a:t>
            </a:r>
          </a:p>
        </p:txBody>
      </p:sp>
      <p:sp>
        <p:nvSpPr>
          <p:cNvPr id="21507" name="Text Box 5">
            <a:extLst>
              <a:ext uri="{FF2B5EF4-FFF2-40B4-BE49-F238E27FC236}">
                <a16:creationId xmlns:a16="http://schemas.microsoft.com/office/drawing/2014/main" id="{1036368C-79A7-0485-AE42-D605944E6DB7}"/>
              </a:ext>
            </a:extLst>
          </p:cNvPr>
          <p:cNvSpPr txBox="1">
            <a:spLocks noChangeArrowheads="1"/>
          </p:cNvSpPr>
          <p:nvPr/>
        </p:nvSpPr>
        <p:spPr bwMode="auto">
          <a:xfrm>
            <a:off x="623888" y="1100442"/>
            <a:ext cx="8842375" cy="3855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56" tIns="34429" rIns="68856" bIns="34429">
            <a:spAutoFit/>
          </a:bodyPr>
          <a:lstStyle>
            <a:lvl1pPr marL="457200" indent="-4572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800100" indent="-4572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46175" indent="-4572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0663"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35150" indent="-4572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2923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495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067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663950" indent="-4572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Cooper Black" panose="0208090404030B020404" pitchFamily="18" charset="0"/>
              </a:rPr>
              <a:t>Here is the Bottom line on how to perform this BEE Program and complementary Cloud4Christ.org B4ee.ortg Web App.</a:t>
            </a:r>
            <a:endParaRPr lang="en-US" altLang="en-US" sz="1200" b="1" dirty="0">
              <a:latin typeface="Cooper Black" panose="0208090404030B020404" pitchFamily="18" charset="0"/>
            </a:endParaRPr>
          </a:p>
          <a:p>
            <a:pPr eaLnBrk="1" hangingPunct="1">
              <a:spcBef>
                <a:spcPct val="50000"/>
              </a:spcBef>
              <a:buFontTx/>
              <a:buNone/>
            </a:pPr>
            <a:r>
              <a:rPr lang="en-US" altLang="en-US" sz="1200" b="1" dirty="0">
                <a:latin typeface="Cooper Black" panose="0208090404030B020404" pitchFamily="18" charset="0"/>
              </a:rPr>
              <a:t>	1. Assign an Organization Administrator, if not already available</a:t>
            </a:r>
          </a:p>
          <a:p>
            <a:pPr eaLnBrk="1" hangingPunct="1">
              <a:spcBef>
                <a:spcPct val="50000"/>
              </a:spcBef>
              <a:buFontTx/>
              <a:buNone/>
            </a:pPr>
            <a:r>
              <a:rPr lang="en-US" altLang="en-US" sz="1200" b="1" dirty="0">
                <a:latin typeface="Cooper Black" panose="0208090404030B020404" pitchFamily="18" charset="0"/>
              </a:rPr>
              <a:t>	2. The Organization Administrator assigns a BEE App Leader</a:t>
            </a:r>
          </a:p>
          <a:p>
            <a:pPr eaLnBrk="1" hangingPunct="1">
              <a:spcBef>
                <a:spcPct val="50000"/>
              </a:spcBef>
              <a:buFontTx/>
              <a:buNone/>
            </a:pPr>
            <a:r>
              <a:rPr lang="en-US" altLang="en-US" sz="1200" b="1" dirty="0">
                <a:latin typeface="Cooper Black" panose="0208090404030B020404" pitchFamily="18" charset="0"/>
              </a:rPr>
              <a:t>	3. Establish a Mission or Church Designated BEE fund</a:t>
            </a:r>
          </a:p>
          <a:p>
            <a:pPr eaLnBrk="1" hangingPunct="1">
              <a:spcBef>
                <a:spcPct val="50000"/>
              </a:spcBef>
              <a:buFontTx/>
              <a:buNone/>
            </a:pPr>
            <a:r>
              <a:rPr lang="en-US" altLang="en-US" sz="1200" b="1" dirty="0">
                <a:latin typeface="Cooper Black" panose="0208090404030B020404" pitchFamily="18" charset="0"/>
              </a:rPr>
              <a:t>	4. Conduct fund raisers and distribute funds</a:t>
            </a:r>
          </a:p>
          <a:p>
            <a:pPr eaLnBrk="1" hangingPunct="1">
              <a:spcBef>
                <a:spcPct val="50000"/>
              </a:spcBef>
              <a:buNone/>
            </a:pPr>
            <a:r>
              <a:rPr lang="en-US" altLang="en-US" sz="1200" b="1" dirty="0">
                <a:latin typeface="Cooper Black" panose="0208090404030B020404" pitchFamily="18" charset="0"/>
              </a:rPr>
              <a:t>	5. </a:t>
            </a:r>
            <a:r>
              <a:rPr lang="en-US" altLang="en-US" sz="1200" dirty="0">
                <a:latin typeface="Cooper Black" panose="0208090404030B020404" pitchFamily="18" charset="0"/>
              </a:rPr>
              <a:t>Obtain needed Bibles from organizations such as American Bible Society, Grace Technology.org (when available), Amazon, Bibles in Bulk, via B4EE.org App links.</a:t>
            </a:r>
          </a:p>
          <a:p>
            <a:pPr eaLnBrk="1" hangingPunct="1">
              <a:spcBef>
                <a:spcPct val="50000"/>
              </a:spcBef>
              <a:buFontTx/>
              <a:buNone/>
            </a:pPr>
            <a:r>
              <a:rPr lang="en-US" altLang="en-US" sz="1200" b="1" dirty="0">
                <a:latin typeface="Cooper Black" panose="0208090404030B020404" pitchFamily="18" charset="0"/>
              </a:rPr>
              <a:t>	6. D</a:t>
            </a:r>
            <a:r>
              <a:rPr lang="en-US" altLang="en-US" sz="1200" dirty="0">
                <a:latin typeface="Cooper Black" panose="0208090404030B020404" pitchFamily="18" charset="0"/>
              </a:rPr>
              <a:t>eliver Age graded Bibles to People, Organizations or Specialized Bible Distributors as follows: </a:t>
            </a:r>
          </a:p>
          <a:p>
            <a:pPr eaLnBrk="1" hangingPunct="1">
              <a:spcBef>
                <a:spcPct val="50000"/>
              </a:spcBef>
              <a:buNone/>
            </a:pPr>
            <a:r>
              <a:rPr lang="en-US" altLang="en-US" sz="1200" dirty="0">
                <a:latin typeface="Cooper Black" panose="0208090404030B020404" pitchFamily="18" charset="0"/>
              </a:rPr>
              <a:t>		a. Deliver a </a:t>
            </a:r>
            <a:r>
              <a:rPr lang="en-US" altLang="en-US" sz="1200" dirty="0" err="1">
                <a:latin typeface="Cooper Black" panose="0208090404030B020404" pitchFamily="18" charset="0"/>
              </a:rPr>
              <a:t>Zonderkidz</a:t>
            </a:r>
            <a:r>
              <a:rPr lang="en-US" altLang="en-US" sz="1200" dirty="0">
                <a:latin typeface="Cooper Black" panose="0208090404030B020404" pitchFamily="18" charset="0"/>
              </a:rPr>
              <a:t> © Children’s Picture Bible to all  ~ 120,000,000 (Million) residences in the USA 	    in 3 years. Emphasis is to first deliver this specific Children’ Picture Bible (English or Bilingual) 	 	    within and outside each Mission and Church Walls via the UsSowingSeed.org or B4EE.org  	 	    Cloud4Christ.org Cloud Web site App.</a:t>
            </a:r>
          </a:p>
          <a:p>
            <a:pPr eaLnBrk="1" hangingPunct="1">
              <a:spcBef>
                <a:spcPct val="50000"/>
              </a:spcBef>
              <a:buNone/>
            </a:pPr>
            <a:r>
              <a:rPr lang="en-US" altLang="en-US" sz="1200" dirty="0">
                <a:latin typeface="Cooper Black" panose="0208090404030B020404" pitchFamily="18" charset="0"/>
              </a:rPr>
              <a:t>		b. Deliver three to four additional age-graded Bibles via B4EE.org to each Mission and Church within 	     the Church Walls; and outside the Church Walls “Jerusalem” Radius Area.</a:t>
            </a:r>
          </a:p>
          <a:p>
            <a:pPr eaLnBrk="1" hangingPunct="1">
              <a:spcBef>
                <a:spcPct val="50000"/>
              </a:spcBef>
              <a:buNone/>
              <a:defRPr/>
            </a:pPr>
            <a:r>
              <a:rPr lang="en-US" altLang="en-US" sz="1200" dirty="0">
                <a:latin typeface="Cooper Black" panose="0208090404030B020404" pitchFamily="18" charset="0"/>
              </a:rPr>
              <a:t>		c. Plan and schedule Delivery of Bibles or funds to outside the USA People or Organizations .</a:t>
            </a:r>
          </a:p>
        </p:txBody>
      </p:sp>
      <p:sp>
        <p:nvSpPr>
          <p:cNvPr id="2" name="Text Box 2">
            <a:extLst>
              <a:ext uri="{FF2B5EF4-FFF2-40B4-BE49-F238E27FC236}">
                <a16:creationId xmlns:a16="http://schemas.microsoft.com/office/drawing/2014/main" id="{521B5CBF-3341-0AF2-C0A4-E8C0551CC100}"/>
              </a:ext>
            </a:extLst>
          </p:cNvPr>
          <p:cNvSpPr txBox="1">
            <a:spLocks noChangeArrowheads="1"/>
          </p:cNvSpPr>
          <p:nvPr/>
        </p:nvSpPr>
        <p:spPr bwMode="auto">
          <a:xfrm>
            <a:off x="457200" y="239713"/>
            <a:ext cx="9144000" cy="396875"/>
          </a:xfrm>
          <a:prstGeom prst="rect">
            <a:avLst/>
          </a:prstGeom>
          <a:noFill/>
          <a:ln>
            <a:noFill/>
          </a:ln>
          <a:effec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a:spcBef>
                <a:spcPct val="50000"/>
              </a:spcBef>
              <a:buFontTx/>
              <a:buNone/>
              <a:defRPr/>
            </a:pPr>
            <a:r>
              <a:rPr lang="en-US" altLang="en-US" sz="2100" i="1" dirty="0">
                <a:solidFill>
                  <a:srgbClr val="FF0000"/>
                </a:solidFill>
                <a:latin typeface="Arial Black" panose="020B0A04020102020204" pitchFamily="34" charset="0"/>
              </a:rPr>
              <a:t>10. “</a:t>
            </a:r>
            <a:r>
              <a:rPr lang="en-US" altLang="en-US" sz="2100" i="1" dirty="0">
                <a:solidFill>
                  <a:schemeClr val="accent1">
                    <a:lumMod val="50000"/>
                  </a:schemeClr>
                </a:solidFill>
                <a:latin typeface="Arial Black" panose="020B0A04020102020204" pitchFamily="34" charset="0"/>
              </a:rPr>
              <a:t>BEE</a:t>
            </a:r>
            <a:r>
              <a:rPr lang="en-US" altLang="en-US" sz="2100" i="1" dirty="0">
                <a:solidFill>
                  <a:srgbClr val="FF0000"/>
                </a:solidFill>
                <a:latin typeface="Arial Black" panose="020B0A04020102020204" pitchFamily="34" charset="0"/>
              </a:rPr>
              <a:t>” - Bibles for Everyone Everywhere</a:t>
            </a:r>
          </a:p>
        </p:txBody>
      </p:sp>
    </p:spTree>
  </p:cSld>
  <p:clrMapOvr>
    <a:masterClrMapping/>
  </p:clrMapOvr>
  <p:transition advClick="0" advTm="3000"/>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6835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Black" panose="020B0A040201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76835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Black" panose="020B0A040201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13304</TotalTime>
  <Words>1328</Words>
  <Application>Microsoft Office PowerPoint</Application>
  <PresentationFormat>Custom</PresentationFormat>
  <Paragraphs>84</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Black</vt:lpstr>
      <vt:lpstr>Cooper 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BAPTIST CHURCH</dc:title>
  <dc:creator> </dc:creator>
  <cp:lastModifiedBy>Bill Mays</cp:lastModifiedBy>
  <cp:revision>2113</cp:revision>
  <cp:lastPrinted>2024-11-25T03:22:11Z</cp:lastPrinted>
  <dcterms:created xsi:type="dcterms:W3CDTF">2006-10-04T15:05:18Z</dcterms:created>
  <dcterms:modified xsi:type="dcterms:W3CDTF">2024-11-30T17:58:10Z</dcterms:modified>
</cp:coreProperties>
</file>