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91" r:id="rId2"/>
    <p:sldId id="393" r:id="rId3"/>
    <p:sldId id="452" r:id="rId4"/>
    <p:sldId id="435" r:id="rId5"/>
    <p:sldId id="394" r:id="rId6"/>
    <p:sldId id="408" r:id="rId7"/>
    <p:sldId id="459" r:id="rId8"/>
    <p:sldId id="457" r:id="rId9"/>
    <p:sldId id="460" r:id="rId10"/>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6600"/>
    <a:srgbClr val="CC9900"/>
    <a:srgbClr val="FF0000"/>
    <a:srgbClr val="C8FAFC"/>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002FE-13AB-4F7A-81C5-AE643FA7DB44}" v="8" dt="2024-11-27T17:21:50.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3697" autoAdjust="0"/>
  </p:normalViewPr>
  <p:slideViewPr>
    <p:cSldViewPr>
      <p:cViewPr varScale="1">
        <p:scale>
          <a:sx n="121" d="100"/>
          <a:sy n="121" d="100"/>
        </p:scale>
        <p:origin x="1344" y="96"/>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6B8D87DF-9239-4A51-B589-9EE16109B27C}"/>
    <pc:docChg chg="modSld">
      <pc:chgData name="Bill Mays" userId="0fb9eb23-65ad-4b86-80ec-f3178d1d81af" providerId="ADAL" clId="{6B8D87DF-9239-4A51-B589-9EE16109B27C}" dt="2024-09-01T00:36:24.218" v="40" actId="20577"/>
      <pc:docMkLst>
        <pc:docMk/>
      </pc:docMkLst>
      <pc:sldChg chg="addSp delSp modSp mod">
        <pc:chgData name="Bill Mays" userId="0fb9eb23-65ad-4b86-80ec-f3178d1d81af" providerId="ADAL" clId="{6B8D87DF-9239-4A51-B589-9EE16109B27C}" dt="2024-09-01T00:36:24.218" v="40" actId="20577"/>
        <pc:sldMkLst>
          <pc:docMk/>
          <pc:sldMk cId="0" sldId="391"/>
        </pc:sldMkLst>
        <pc:spChg chg="del">
          <ac:chgData name="Bill Mays" userId="0fb9eb23-65ad-4b86-80ec-f3178d1d81af" providerId="ADAL" clId="{6B8D87DF-9239-4A51-B589-9EE16109B27C}" dt="2024-08-31T18:07:09.538" v="36" actId="478"/>
          <ac:spMkLst>
            <pc:docMk/>
            <pc:sldMk cId="0" sldId="391"/>
            <ac:spMk id="2" creationId="{9EFED23C-6EAE-5008-788F-C143CA212323}"/>
          </ac:spMkLst>
        </pc:spChg>
        <pc:spChg chg="del">
          <ac:chgData name="Bill Mays" userId="0fb9eb23-65ad-4b86-80ec-f3178d1d81af" providerId="ADAL" clId="{6B8D87DF-9239-4A51-B589-9EE16109B27C}" dt="2024-08-31T18:07:09.538" v="36" actId="478"/>
          <ac:spMkLst>
            <pc:docMk/>
            <pc:sldMk cId="0" sldId="391"/>
            <ac:spMk id="7" creationId="{81DB2A28-974F-0083-B6F0-8F139ECA1828}"/>
          </ac:spMkLst>
        </pc:spChg>
        <pc:spChg chg="del">
          <ac:chgData name="Bill Mays" userId="0fb9eb23-65ad-4b86-80ec-f3178d1d81af" providerId="ADAL" clId="{6B8D87DF-9239-4A51-B589-9EE16109B27C}" dt="2024-08-31T18:07:09.538" v="36" actId="478"/>
          <ac:spMkLst>
            <pc:docMk/>
            <pc:sldMk cId="0" sldId="391"/>
            <ac:spMk id="8" creationId="{CF8E4F1F-443F-2AC3-5D71-9C3B5FE57D81}"/>
          </ac:spMkLst>
        </pc:spChg>
        <pc:spChg chg="del">
          <ac:chgData name="Bill Mays" userId="0fb9eb23-65ad-4b86-80ec-f3178d1d81af" providerId="ADAL" clId="{6B8D87DF-9239-4A51-B589-9EE16109B27C}" dt="2024-08-31T18:07:09.538" v="36" actId="478"/>
          <ac:spMkLst>
            <pc:docMk/>
            <pc:sldMk cId="0" sldId="391"/>
            <ac:spMk id="9" creationId="{DB8BF938-3013-F9AA-4E68-1221F2E6DFED}"/>
          </ac:spMkLst>
        </pc:spChg>
        <pc:spChg chg="del">
          <ac:chgData name="Bill Mays" userId="0fb9eb23-65ad-4b86-80ec-f3178d1d81af" providerId="ADAL" clId="{6B8D87DF-9239-4A51-B589-9EE16109B27C}" dt="2024-08-31T18:07:09.538" v="36" actId="478"/>
          <ac:spMkLst>
            <pc:docMk/>
            <pc:sldMk cId="0" sldId="391"/>
            <ac:spMk id="10" creationId="{B4CA891E-A219-64BD-82C4-A0776830567E}"/>
          </ac:spMkLst>
        </pc:spChg>
        <pc:spChg chg="del">
          <ac:chgData name="Bill Mays" userId="0fb9eb23-65ad-4b86-80ec-f3178d1d81af" providerId="ADAL" clId="{6B8D87DF-9239-4A51-B589-9EE16109B27C}" dt="2024-08-31T18:07:09.538" v="36" actId="478"/>
          <ac:spMkLst>
            <pc:docMk/>
            <pc:sldMk cId="0" sldId="391"/>
            <ac:spMk id="13" creationId="{2ACFD4CB-6F6C-E77C-145B-1160AA91DAEF}"/>
          </ac:spMkLst>
        </pc:spChg>
        <pc:spChg chg="del mod">
          <ac:chgData name="Bill Mays" userId="0fb9eb23-65ad-4b86-80ec-f3178d1d81af" providerId="ADAL" clId="{6B8D87DF-9239-4A51-B589-9EE16109B27C}" dt="2024-08-31T18:07:09.538" v="36" actId="478"/>
          <ac:spMkLst>
            <pc:docMk/>
            <pc:sldMk cId="0" sldId="391"/>
            <ac:spMk id="14" creationId="{9EFED23C-6EAE-5008-788F-C143CA212323}"/>
          </ac:spMkLst>
        </pc:spChg>
        <pc:spChg chg="add mod">
          <ac:chgData name="Bill Mays" userId="0fb9eb23-65ad-4b86-80ec-f3178d1d81af" providerId="ADAL" clId="{6B8D87DF-9239-4A51-B589-9EE16109B27C}" dt="2024-08-31T18:07:13.216" v="37"/>
          <ac:spMkLst>
            <pc:docMk/>
            <pc:sldMk cId="0" sldId="391"/>
            <ac:spMk id="18" creationId="{8D199E3C-B007-9039-C46C-D01415E60D97}"/>
          </ac:spMkLst>
        </pc:spChg>
        <pc:spChg chg="add mod">
          <ac:chgData name="Bill Mays" userId="0fb9eb23-65ad-4b86-80ec-f3178d1d81af" providerId="ADAL" clId="{6B8D87DF-9239-4A51-B589-9EE16109B27C}" dt="2024-08-31T18:07:13.216" v="37"/>
          <ac:spMkLst>
            <pc:docMk/>
            <pc:sldMk cId="0" sldId="391"/>
            <ac:spMk id="19" creationId="{47FCE64D-539A-E78D-7BAE-47F23AA1A707}"/>
          </ac:spMkLst>
        </pc:spChg>
        <pc:spChg chg="add mod">
          <ac:chgData name="Bill Mays" userId="0fb9eb23-65ad-4b86-80ec-f3178d1d81af" providerId="ADAL" clId="{6B8D87DF-9239-4A51-B589-9EE16109B27C}" dt="2024-08-31T18:07:13.216" v="37"/>
          <ac:spMkLst>
            <pc:docMk/>
            <pc:sldMk cId="0" sldId="391"/>
            <ac:spMk id="20" creationId="{257F0BDB-4897-D59C-933D-872446029097}"/>
          </ac:spMkLst>
        </pc:spChg>
        <pc:spChg chg="add mod">
          <ac:chgData name="Bill Mays" userId="0fb9eb23-65ad-4b86-80ec-f3178d1d81af" providerId="ADAL" clId="{6B8D87DF-9239-4A51-B589-9EE16109B27C}" dt="2024-09-01T00:36:24.218" v="40" actId="20577"/>
          <ac:spMkLst>
            <pc:docMk/>
            <pc:sldMk cId="0" sldId="391"/>
            <ac:spMk id="21" creationId="{8B3CC8B9-4674-6B53-63A8-512D8E8BD093}"/>
          </ac:spMkLst>
        </pc:spChg>
        <pc:spChg chg="add mod">
          <ac:chgData name="Bill Mays" userId="0fb9eb23-65ad-4b86-80ec-f3178d1d81af" providerId="ADAL" clId="{6B8D87DF-9239-4A51-B589-9EE16109B27C}" dt="2024-08-31T18:07:13.216" v="37"/>
          <ac:spMkLst>
            <pc:docMk/>
            <pc:sldMk cId="0" sldId="391"/>
            <ac:spMk id="23" creationId="{0494EDB1-658D-C3D4-14E1-A1662D2D4BBA}"/>
          </ac:spMkLst>
        </pc:spChg>
        <pc:spChg chg="add mod">
          <ac:chgData name="Bill Mays" userId="0fb9eb23-65ad-4b86-80ec-f3178d1d81af" providerId="ADAL" clId="{6B8D87DF-9239-4A51-B589-9EE16109B27C}" dt="2024-08-31T18:07:13.216" v="37"/>
          <ac:spMkLst>
            <pc:docMk/>
            <pc:sldMk cId="0" sldId="391"/>
            <ac:spMk id="24" creationId="{808FCA26-59F2-53C1-12BA-0B9D47A5AACB}"/>
          </ac:spMkLst>
        </pc:spChg>
        <pc:spChg chg="add mod">
          <ac:chgData name="Bill Mays" userId="0fb9eb23-65ad-4b86-80ec-f3178d1d81af" providerId="ADAL" clId="{6B8D87DF-9239-4A51-B589-9EE16109B27C}" dt="2024-08-31T18:07:13.216" v="37"/>
          <ac:spMkLst>
            <pc:docMk/>
            <pc:sldMk cId="0" sldId="391"/>
            <ac:spMk id="25" creationId="{673C542A-98B9-57E5-CE85-94AF8E238B2B}"/>
          </ac:spMkLst>
        </pc:spChg>
        <pc:spChg chg="add mod">
          <ac:chgData name="Bill Mays" userId="0fb9eb23-65ad-4b86-80ec-f3178d1d81af" providerId="ADAL" clId="{6B8D87DF-9239-4A51-B589-9EE16109B27C}" dt="2024-08-31T18:07:13.216" v="37"/>
          <ac:spMkLst>
            <pc:docMk/>
            <pc:sldMk cId="0" sldId="391"/>
            <ac:spMk id="26" creationId="{2683EE16-81DC-C5DF-8830-2B412A7BB936}"/>
          </ac:spMkLst>
        </pc:spChg>
        <pc:spChg chg="add mod">
          <ac:chgData name="Bill Mays" userId="0fb9eb23-65ad-4b86-80ec-f3178d1d81af" providerId="ADAL" clId="{6B8D87DF-9239-4A51-B589-9EE16109B27C}" dt="2024-08-31T18:07:13.216" v="37"/>
          <ac:spMkLst>
            <pc:docMk/>
            <pc:sldMk cId="0" sldId="391"/>
            <ac:spMk id="27" creationId="{92E6B693-739C-3656-E8D3-0EDAC41B88AC}"/>
          </ac:spMkLst>
        </pc:spChg>
        <pc:spChg chg="add mod">
          <ac:chgData name="Bill Mays" userId="0fb9eb23-65ad-4b86-80ec-f3178d1d81af" providerId="ADAL" clId="{6B8D87DF-9239-4A51-B589-9EE16109B27C}" dt="2024-08-31T18:07:13.216" v="37"/>
          <ac:spMkLst>
            <pc:docMk/>
            <pc:sldMk cId="0" sldId="391"/>
            <ac:spMk id="29" creationId="{AC38F700-0B61-8C27-0DFB-984C0C7E10D7}"/>
          </ac:spMkLst>
        </pc:spChg>
        <pc:spChg chg="add mod">
          <ac:chgData name="Bill Mays" userId="0fb9eb23-65ad-4b86-80ec-f3178d1d81af" providerId="ADAL" clId="{6B8D87DF-9239-4A51-B589-9EE16109B27C}" dt="2024-08-31T18:07:13.216" v="37"/>
          <ac:spMkLst>
            <pc:docMk/>
            <pc:sldMk cId="0" sldId="391"/>
            <ac:spMk id="30" creationId="{1576BA51-7631-AE26-D294-1BAA6A4B8745}"/>
          </ac:spMkLst>
        </pc:spChg>
        <pc:spChg chg="add mod">
          <ac:chgData name="Bill Mays" userId="0fb9eb23-65ad-4b86-80ec-f3178d1d81af" providerId="ADAL" clId="{6B8D87DF-9239-4A51-B589-9EE16109B27C}" dt="2024-08-31T18:07:13.216" v="37"/>
          <ac:spMkLst>
            <pc:docMk/>
            <pc:sldMk cId="0" sldId="391"/>
            <ac:spMk id="31" creationId="{D846B9F9-DA9C-DF62-0BF3-4CC54F4104F5}"/>
          </ac:spMkLst>
        </pc:spChg>
        <pc:spChg chg="del">
          <ac:chgData name="Bill Mays" userId="0fb9eb23-65ad-4b86-80ec-f3178d1d81af" providerId="ADAL" clId="{6B8D87DF-9239-4A51-B589-9EE16109B27C}" dt="2024-08-31T18:07:09.538" v="36" actId="478"/>
          <ac:spMkLst>
            <pc:docMk/>
            <pc:sldMk cId="0" sldId="391"/>
            <ac:spMk id="14347" creationId="{A6375316-1290-FED6-08D4-070DC1A16BEA}"/>
          </ac:spMkLst>
        </pc:spChg>
        <pc:spChg chg="del">
          <ac:chgData name="Bill Mays" userId="0fb9eb23-65ad-4b86-80ec-f3178d1d81af" providerId="ADAL" clId="{6B8D87DF-9239-4A51-B589-9EE16109B27C}" dt="2024-08-31T18:07:09.538" v="36" actId="478"/>
          <ac:spMkLst>
            <pc:docMk/>
            <pc:sldMk cId="0" sldId="391"/>
            <ac:spMk id="14348" creationId="{10790B07-A4B8-074E-0706-46C238CDC263}"/>
          </ac:spMkLst>
        </pc:spChg>
        <pc:picChg chg="del">
          <ac:chgData name="Bill Mays" userId="0fb9eb23-65ad-4b86-80ec-f3178d1d81af" providerId="ADAL" clId="{6B8D87DF-9239-4A51-B589-9EE16109B27C}" dt="2024-08-31T18:07:09.538" v="36" actId="478"/>
          <ac:picMkLst>
            <pc:docMk/>
            <pc:sldMk cId="0" sldId="391"/>
            <ac:picMk id="3" creationId="{65560AB9-04B4-7E7F-7E6C-7944AEDFCDE7}"/>
          </ac:picMkLst>
        </pc:picChg>
        <pc:picChg chg="del">
          <ac:chgData name="Bill Mays" userId="0fb9eb23-65ad-4b86-80ec-f3178d1d81af" providerId="ADAL" clId="{6B8D87DF-9239-4A51-B589-9EE16109B27C}" dt="2024-08-31T18:07:09.538" v="36" actId="478"/>
          <ac:picMkLst>
            <pc:docMk/>
            <pc:sldMk cId="0" sldId="391"/>
            <ac:picMk id="4" creationId="{9B056290-031F-1245-AE12-CD6A62FE7CB4}"/>
          </ac:picMkLst>
        </pc:picChg>
        <pc:picChg chg="del">
          <ac:chgData name="Bill Mays" userId="0fb9eb23-65ad-4b86-80ec-f3178d1d81af" providerId="ADAL" clId="{6B8D87DF-9239-4A51-B589-9EE16109B27C}" dt="2024-08-31T18:07:09.538" v="36" actId="478"/>
          <ac:picMkLst>
            <pc:docMk/>
            <pc:sldMk cId="0" sldId="391"/>
            <ac:picMk id="5" creationId="{7730BC12-FA6E-BDFF-34F6-A3262AAE915B}"/>
          </ac:picMkLst>
        </pc:picChg>
        <pc:picChg chg="del">
          <ac:chgData name="Bill Mays" userId="0fb9eb23-65ad-4b86-80ec-f3178d1d81af" providerId="ADAL" clId="{6B8D87DF-9239-4A51-B589-9EE16109B27C}" dt="2024-08-31T18:07:09.538" v="36" actId="478"/>
          <ac:picMkLst>
            <pc:docMk/>
            <pc:sldMk cId="0" sldId="391"/>
            <ac:picMk id="6" creationId="{9D9BB43F-0A8B-36B8-AD84-EBE0AEBE078B}"/>
          </ac:picMkLst>
        </pc:picChg>
        <pc:picChg chg="del">
          <ac:chgData name="Bill Mays" userId="0fb9eb23-65ad-4b86-80ec-f3178d1d81af" providerId="ADAL" clId="{6B8D87DF-9239-4A51-B589-9EE16109B27C}" dt="2024-08-31T18:07:09.538" v="36" actId="478"/>
          <ac:picMkLst>
            <pc:docMk/>
            <pc:sldMk cId="0" sldId="391"/>
            <ac:picMk id="11" creationId="{CF2D4264-A2CD-41FC-EE82-0FCB0341C031}"/>
          </ac:picMkLst>
        </pc:picChg>
        <pc:picChg chg="add mod">
          <ac:chgData name="Bill Mays" userId="0fb9eb23-65ad-4b86-80ec-f3178d1d81af" providerId="ADAL" clId="{6B8D87DF-9239-4A51-B589-9EE16109B27C}" dt="2024-08-31T18:07:13.216" v="37"/>
          <ac:picMkLst>
            <pc:docMk/>
            <pc:sldMk cId="0" sldId="391"/>
            <ac:picMk id="12" creationId="{AFAD211E-0EEA-8EBD-FDD4-AEFA47037498}"/>
          </ac:picMkLst>
        </pc:picChg>
        <pc:picChg chg="add mod">
          <ac:chgData name="Bill Mays" userId="0fb9eb23-65ad-4b86-80ec-f3178d1d81af" providerId="ADAL" clId="{6B8D87DF-9239-4A51-B589-9EE16109B27C}" dt="2024-08-31T18:07:13.216" v="37"/>
          <ac:picMkLst>
            <pc:docMk/>
            <pc:sldMk cId="0" sldId="391"/>
            <ac:picMk id="15" creationId="{C54DDD0F-3846-6C33-1EF7-909D57CBF909}"/>
          </ac:picMkLst>
        </pc:picChg>
        <pc:picChg chg="add mod">
          <ac:chgData name="Bill Mays" userId="0fb9eb23-65ad-4b86-80ec-f3178d1d81af" providerId="ADAL" clId="{6B8D87DF-9239-4A51-B589-9EE16109B27C}" dt="2024-08-31T18:07:13.216" v="37"/>
          <ac:picMkLst>
            <pc:docMk/>
            <pc:sldMk cId="0" sldId="391"/>
            <ac:picMk id="16" creationId="{72C9B5AE-0E79-E76D-25E4-2E453B6F6081}"/>
          </ac:picMkLst>
        </pc:picChg>
        <pc:picChg chg="add mod">
          <ac:chgData name="Bill Mays" userId="0fb9eb23-65ad-4b86-80ec-f3178d1d81af" providerId="ADAL" clId="{6B8D87DF-9239-4A51-B589-9EE16109B27C}" dt="2024-08-31T18:07:13.216" v="37"/>
          <ac:picMkLst>
            <pc:docMk/>
            <pc:sldMk cId="0" sldId="391"/>
            <ac:picMk id="17" creationId="{9FB6BDA3-DFF6-DEE6-3D1B-5CC8C86F2A26}"/>
          </ac:picMkLst>
        </pc:picChg>
        <pc:picChg chg="add mod">
          <ac:chgData name="Bill Mays" userId="0fb9eb23-65ad-4b86-80ec-f3178d1d81af" providerId="ADAL" clId="{6B8D87DF-9239-4A51-B589-9EE16109B27C}" dt="2024-08-31T18:07:13.216" v="37"/>
          <ac:picMkLst>
            <pc:docMk/>
            <pc:sldMk cId="0" sldId="391"/>
            <ac:picMk id="22" creationId="{58113226-6601-D5C0-1116-91C8A8AA1163}"/>
          </ac:picMkLst>
        </pc:picChg>
        <pc:picChg chg="add mod">
          <ac:chgData name="Bill Mays" userId="0fb9eb23-65ad-4b86-80ec-f3178d1d81af" providerId="ADAL" clId="{6B8D87DF-9239-4A51-B589-9EE16109B27C}" dt="2024-08-31T18:07:13.216" v="37"/>
          <ac:picMkLst>
            <pc:docMk/>
            <pc:sldMk cId="0" sldId="391"/>
            <ac:picMk id="28" creationId="{73E3FC27-97C0-9467-1D9D-3A130BA837C2}"/>
          </ac:picMkLst>
        </pc:picChg>
      </pc:sldChg>
    </pc:docChg>
  </pc:docChgLst>
  <pc:docChgLst>
    <pc:chgData name="Bill Mays" userId="0fb9eb23-65ad-4b86-80ec-f3178d1d81af" providerId="ADAL" clId="{815002FE-13AB-4F7A-81C5-AE643FA7DB44}"/>
    <pc:docChg chg="custSel modSld">
      <pc:chgData name="Bill Mays" userId="0fb9eb23-65ad-4b86-80ec-f3178d1d81af" providerId="ADAL" clId="{815002FE-13AB-4F7A-81C5-AE643FA7DB44}" dt="2024-11-27T17:25:03.058" v="244" actId="20577"/>
      <pc:docMkLst>
        <pc:docMk/>
      </pc:docMkLst>
      <pc:sldChg chg="modSp mod">
        <pc:chgData name="Bill Mays" userId="0fb9eb23-65ad-4b86-80ec-f3178d1d81af" providerId="ADAL" clId="{815002FE-13AB-4F7A-81C5-AE643FA7DB44}" dt="2024-11-22T17:49:27.834" v="19" actId="1038"/>
        <pc:sldMkLst>
          <pc:docMk/>
          <pc:sldMk cId="0" sldId="391"/>
        </pc:sldMkLst>
        <pc:spChg chg="mod">
          <ac:chgData name="Bill Mays" userId="0fb9eb23-65ad-4b86-80ec-f3178d1d81af" providerId="ADAL" clId="{815002FE-13AB-4F7A-81C5-AE643FA7DB44}" dt="2024-11-22T17:49:27.834" v="19" actId="1038"/>
          <ac:spMkLst>
            <pc:docMk/>
            <pc:sldMk cId="0" sldId="391"/>
            <ac:spMk id="21" creationId="{8B3CC8B9-4674-6B53-63A8-512D8E8BD093}"/>
          </ac:spMkLst>
        </pc:spChg>
      </pc:sldChg>
      <pc:sldChg chg="modSp mod">
        <pc:chgData name="Bill Mays" userId="0fb9eb23-65ad-4b86-80ec-f3178d1d81af" providerId="ADAL" clId="{815002FE-13AB-4F7A-81C5-AE643FA7DB44}" dt="2024-11-27T17:17:15.308" v="98" actId="20577"/>
        <pc:sldMkLst>
          <pc:docMk/>
          <pc:sldMk cId="0" sldId="393"/>
        </pc:sldMkLst>
        <pc:spChg chg="mod">
          <ac:chgData name="Bill Mays" userId="0fb9eb23-65ad-4b86-80ec-f3178d1d81af" providerId="ADAL" clId="{815002FE-13AB-4F7A-81C5-AE643FA7DB44}" dt="2024-11-27T17:17:15.308" v="98" actId="20577"/>
          <ac:spMkLst>
            <pc:docMk/>
            <pc:sldMk cId="0" sldId="393"/>
            <ac:spMk id="16387" creationId="{4DAD649F-5CBB-51D8-CDE9-A398780D1C91}"/>
          </ac:spMkLst>
        </pc:spChg>
      </pc:sldChg>
      <pc:sldChg chg="modSp mod">
        <pc:chgData name="Bill Mays" userId="0fb9eb23-65ad-4b86-80ec-f3178d1d81af" providerId="ADAL" clId="{815002FE-13AB-4F7A-81C5-AE643FA7DB44}" dt="2024-11-23T15:46:05.084" v="45" actId="20577"/>
        <pc:sldMkLst>
          <pc:docMk/>
          <pc:sldMk cId="0" sldId="394"/>
        </pc:sldMkLst>
        <pc:spChg chg="mod">
          <ac:chgData name="Bill Mays" userId="0fb9eb23-65ad-4b86-80ec-f3178d1d81af" providerId="ADAL" clId="{815002FE-13AB-4F7A-81C5-AE643FA7DB44}" dt="2024-11-23T15:46:05.084" v="45" actId="20577"/>
          <ac:spMkLst>
            <pc:docMk/>
            <pc:sldMk cId="0" sldId="394"/>
            <ac:spMk id="19460" creationId="{9A8591C5-D2C4-8634-5A10-633787ACD7D7}"/>
          </ac:spMkLst>
        </pc:spChg>
      </pc:sldChg>
      <pc:sldChg chg="modSp mod">
        <pc:chgData name="Bill Mays" userId="0fb9eb23-65ad-4b86-80ec-f3178d1d81af" providerId="ADAL" clId="{815002FE-13AB-4F7A-81C5-AE643FA7DB44}" dt="2024-11-27T17:25:03.058" v="244" actId="20577"/>
        <pc:sldMkLst>
          <pc:docMk/>
          <pc:sldMk cId="0" sldId="435"/>
        </pc:sldMkLst>
        <pc:spChg chg="mod">
          <ac:chgData name="Bill Mays" userId="0fb9eb23-65ad-4b86-80ec-f3178d1d81af" providerId="ADAL" clId="{815002FE-13AB-4F7A-81C5-AE643FA7DB44}" dt="2024-11-27T17:25:03.058" v="244" actId="20577"/>
          <ac:spMkLst>
            <pc:docMk/>
            <pc:sldMk cId="0" sldId="435"/>
            <ac:spMk id="18435" creationId="{4E002671-3362-54A0-D0C6-798840B4C51F}"/>
          </ac:spMkLst>
        </pc:spChg>
      </pc:sldChg>
      <pc:sldChg chg="addSp delSp modSp mod">
        <pc:chgData name="Bill Mays" userId="0fb9eb23-65ad-4b86-80ec-f3178d1d81af" providerId="ADAL" clId="{815002FE-13AB-4F7A-81C5-AE643FA7DB44}" dt="2024-11-27T17:19:24.174" v="102" actId="20577"/>
        <pc:sldMkLst>
          <pc:docMk/>
          <pc:sldMk cId="0" sldId="452"/>
        </pc:sldMkLst>
        <pc:spChg chg="mod">
          <ac:chgData name="Bill Mays" userId="0fb9eb23-65ad-4b86-80ec-f3178d1d81af" providerId="ADAL" clId="{815002FE-13AB-4F7A-81C5-AE643FA7DB44}" dt="2024-11-27T17:19:24.174" v="102" actId="20577"/>
          <ac:spMkLst>
            <pc:docMk/>
            <pc:sldMk cId="0" sldId="452"/>
            <ac:spMk id="17411" creationId="{028AB563-6694-54C1-3F67-EF1579B30B86}"/>
          </ac:spMkLst>
        </pc:spChg>
        <pc:graphicFrameChg chg="add del modGraphic">
          <ac:chgData name="Bill Mays" userId="0fb9eb23-65ad-4b86-80ec-f3178d1d81af" providerId="ADAL" clId="{815002FE-13AB-4F7A-81C5-AE643FA7DB44}" dt="2024-11-23T15:41:37.821" v="21" actId="478"/>
          <ac:graphicFrameMkLst>
            <pc:docMk/>
            <pc:sldMk cId="0" sldId="452"/>
            <ac:graphicFrameMk id="3" creationId="{7F55A870-D3E9-5D15-2EC4-BC91C9C8027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217B13A-09EA-76A0-A28E-1B4F916D3893}"/>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18E73780-F395-5EF4-2296-304A15F33FFA}"/>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F3F9F742-B188-6134-4EED-B9E264BB0CA9}"/>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E310F452-3E1A-4E22-377B-371C9A4C0D1A}"/>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12625C15-9731-415E-1525-169536A4D36F}"/>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D0C165D0-D322-4BC7-12D5-C002EE50C89A}"/>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D6C44506-8F3E-4D9E-A669-283EC89641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E8C0B0-1B1B-12D9-1A3E-B26819A34A0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DD6E01C-0328-F8B6-8783-4AEAED0E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a:extLst>
              <a:ext uri="{FF2B5EF4-FFF2-40B4-BE49-F238E27FC236}">
                <a16:creationId xmlns:a16="http://schemas.microsoft.com/office/drawing/2014/main" id="{1943B6CF-B303-FCEC-159C-E34DE9607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DBBC5F29-47A9-47F6-9BFE-B2A1FE39207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21F36D3-62AF-71BF-21E4-25698ABAF96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319441D-EC6F-88B5-0C9F-6338A02AE5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F970E747-2952-AF40-6D4C-BC1E99E4E0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A6103FC7-4BF5-4CC6-9451-368E2D753DA1}"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4C5C77B-6FD6-31DF-80DD-79A6D8FF3A2D}"/>
              </a:ext>
            </a:extLst>
          </p:cNvPr>
          <p:cNvSpPr>
            <a:spLocks noGrp="1" noChangeArrowheads="1"/>
          </p:cNvSpPr>
          <p:nvPr>
            <p:ph type="dt" sz="half" idx="10"/>
          </p:nvPr>
        </p:nvSpPr>
        <p:spPr/>
        <p:txBody>
          <a:bodyPr/>
          <a:lstStyle>
            <a:lvl1pPr>
              <a:defRPr/>
            </a:lvl1pPr>
          </a:lstStyle>
          <a:p>
            <a:pPr>
              <a:defRPr/>
            </a:pPr>
            <a:fld id="{1674B3B8-1889-4B33-8411-F4BAC86E8123}" type="datetime1">
              <a:rPr lang="en-US" altLang="en-US"/>
              <a:pPr>
                <a:defRPr/>
              </a:pPr>
              <a:t>11/27/2024</a:t>
            </a:fld>
            <a:endParaRPr lang="en-US" altLang="en-US"/>
          </a:p>
        </p:txBody>
      </p:sp>
      <p:sp>
        <p:nvSpPr>
          <p:cNvPr id="5" name="Rectangle 5">
            <a:extLst>
              <a:ext uri="{FF2B5EF4-FFF2-40B4-BE49-F238E27FC236}">
                <a16:creationId xmlns:a16="http://schemas.microsoft.com/office/drawing/2014/main" id="{CC3B7EED-EDFE-BC1E-6477-BE07DED18DE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FF05D18-D3C8-295C-F875-2B915259C9C2}"/>
              </a:ext>
            </a:extLst>
          </p:cNvPr>
          <p:cNvSpPr>
            <a:spLocks noGrp="1" noChangeArrowheads="1"/>
          </p:cNvSpPr>
          <p:nvPr>
            <p:ph type="sldNum" sz="quarter" idx="12"/>
          </p:nvPr>
        </p:nvSpPr>
        <p:spPr/>
        <p:txBody>
          <a:bodyPr/>
          <a:lstStyle>
            <a:lvl1pPr>
              <a:defRPr/>
            </a:lvl1pPr>
          </a:lstStyle>
          <a:p>
            <a:pPr>
              <a:defRPr/>
            </a:pPr>
            <a:fld id="{3FE2EC77-312C-435B-A8A7-63BF70BC5BA9}" type="slidenum">
              <a:rPr lang="en-US" altLang="en-US"/>
              <a:pPr>
                <a:defRPr/>
              </a:pPr>
              <a:t>‹#›</a:t>
            </a:fld>
            <a:endParaRPr lang="en-US" altLang="en-US"/>
          </a:p>
        </p:txBody>
      </p:sp>
    </p:spTree>
    <p:extLst>
      <p:ext uri="{BB962C8B-B14F-4D97-AF65-F5344CB8AC3E}">
        <p14:creationId xmlns:p14="http://schemas.microsoft.com/office/powerpoint/2010/main" val="3590675700"/>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26AAFB-4DEC-F039-3766-B5DB74F97962}"/>
              </a:ext>
            </a:extLst>
          </p:cNvPr>
          <p:cNvSpPr>
            <a:spLocks noGrp="1" noChangeArrowheads="1"/>
          </p:cNvSpPr>
          <p:nvPr>
            <p:ph type="dt" sz="half" idx="10"/>
          </p:nvPr>
        </p:nvSpPr>
        <p:spPr/>
        <p:txBody>
          <a:bodyPr/>
          <a:lstStyle>
            <a:lvl1pPr>
              <a:defRPr/>
            </a:lvl1pPr>
          </a:lstStyle>
          <a:p>
            <a:pPr>
              <a:defRPr/>
            </a:pPr>
            <a:fld id="{80A05A3F-BF08-490A-AE34-62F9CF33BB81}" type="datetime1">
              <a:rPr lang="en-US" altLang="en-US"/>
              <a:pPr>
                <a:defRPr/>
              </a:pPr>
              <a:t>11/27/2024</a:t>
            </a:fld>
            <a:endParaRPr lang="en-US" altLang="en-US"/>
          </a:p>
        </p:txBody>
      </p:sp>
      <p:sp>
        <p:nvSpPr>
          <p:cNvPr id="5" name="Rectangle 5">
            <a:extLst>
              <a:ext uri="{FF2B5EF4-FFF2-40B4-BE49-F238E27FC236}">
                <a16:creationId xmlns:a16="http://schemas.microsoft.com/office/drawing/2014/main" id="{633C6DF1-BC6E-E5E2-FF60-F6CE6005714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08A27AC-3CE7-40E9-D3AE-0B897FBA360E}"/>
              </a:ext>
            </a:extLst>
          </p:cNvPr>
          <p:cNvSpPr>
            <a:spLocks noGrp="1" noChangeArrowheads="1"/>
          </p:cNvSpPr>
          <p:nvPr>
            <p:ph type="sldNum" sz="quarter" idx="12"/>
          </p:nvPr>
        </p:nvSpPr>
        <p:spPr/>
        <p:txBody>
          <a:bodyPr/>
          <a:lstStyle>
            <a:lvl1pPr>
              <a:defRPr/>
            </a:lvl1pPr>
          </a:lstStyle>
          <a:p>
            <a:pPr>
              <a:defRPr/>
            </a:pPr>
            <a:fld id="{45BECFE3-78AC-41D0-AD17-7A0A6C276D4B}" type="slidenum">
              <a:rPr lang="en-US" altLang="en-US"/>
              <a:pPr>
                <a:defRPr/>
              </a:pPr>
              <a:t>‹#›</a:t>
            </a:fld>
            <a:endParaRPr lang="en-US" altLang="en-US"/>
          </a:p>
        </p:txBody>
      </p:sp>
    </p:spTree>
    <p:extLst>
      <p:ext uri="{BB962C8B-B14F-4D97-AF65-F5344CB8AC3E}">
        <p14:creationId xmlns:p14="http://schemas.microsoft.com/office/powerpoint/2010/main" val="1662808649"/>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269FB1-7831-6D64-7CE0-24AA8A88E8D9}"/>
              </a:ext>
            </a:extLst>
          </p:cNvPr>
          <p:cNvSpPr>
            <a:spLocks noGrp="1" noChangeArrowheads="1"/>
          </p:cNvSpPr>
          <p:nvPr>
            <p:ph type="dt" sz="half" idx="10"/>
          </p:nvPr>
        </p:nvSpPr>
        <p:spPr/>
        <p:txBody>
          <a:bodyPr/>
          <a:lstStyle>
            <a:lvl1pPr>
              <a:defRPr/>
            </a:lvl1pPr>
          </a:lstStyle>
          <a:p>
            <a:pPr>
              <a:defRPr/>
            </a:pPr>
            <a:fld id="{1702D700-E260-45C4-8F2B-6D3C0CEAB9AC}" type="datetime1">
              <a:rPr lang="en-US" altLang="en-US"/>
              <a:pPr>
                <a:defRPr/>
              </a:pPr>
              <a:t>11/27/2024</a:t>
            </a:fld>
            <a:endParaRPr lang="en-US" altLang="en-US"/>
          </a:p>
        </p:txBody>
      </p:sp>
      <p:sp>
        <p:nvSpPr>
          <p:cNvPr id="5" name="Rectangle 5">
            <a:extLst>
              <a:ext uri="{FF2B5EF4-FFF2-40B4-BE49-F238E27FC236}">
                <a16:creationId xmlns:a16="http://schemas.microsoft.com/office/drawing/2014/main" id="{DAECD790-5612-78B7-8085-898B179701E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296DEF6-0CC8-4A5E-E5F3-72898F5002AB}"/>
              </a:ext>
            </a:extLst>
          </p:cNvPr>
          <p:cNvSpPr>
            <a:spLocks noGrp="1" noChangeArrowheads="1"/>
          </p:cNvSpPr>
          <p:nvPr>
            <p:ph type="sldNum" sz="quarter" idx="12"/>
          </p:nvPr>
        </p:nvSpPr>
        <p:spPr/>
        <p:txBody>
          <a:bodyPr/>
          <a:lstStyle>
            <a:lvl1pPr>
              <a:defRPr/>
            </a:lvl1pPr>
          </a:lstStyle>
          <a:p>
            <a:pPr>
              <a:defRPr/>
            </a:pPr>
            <a:fld id="{997D0687-A4F2-4CA3-ABCC-C18306E0DBFA}" type="slidenum">
              <a:rPr lang="en-US" altLang="en-US"/>
              <a:pPr>
                <a:defRPr/>
              </a:pPr>
              <a:t>‹#›</a:t>
            </a:fld>
            <a:endParaRPr lang="en-US" altLang="en-US"/>
          </a:p>
        </p:txBody>
      </p:sp>
    </p:spTree>
    <p:extLst>
      <p:ext uri="{BB962C8B-B14F-4D97-AF65-F5344CB8AC3E}">
        <p14:creationId xmlns:p14="http://schemas.microsoft.com/office/powerpoint/2010/main" val="55019834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0E57B2-FD89-8D7F-587A-93794A3616DB}"/>
              </a:ext>
            </a:extLst>
          </p:cNvPr>
          <p:cNvSpPr>
            <a:spLocks noGrp="1" noChangeArrowheads="1"/>
          </p:cNvSpPr>
          <p:nvPr>
            <p:ph type="dt" sz="half" idx="10"/>
          </p:nvPr>
        </p:nvSpPr>
        <p:spPr/>
        <p:txBody>
          <a:bodyPr/>
          <a:lstStyle>
            <a:lvl1pPr>
              <a:defRPr/>
            </a:lvl1pPr>
          </a:lstStyle>
          <a:p>
            <a:pPr>
              <a:defRPr/>
            </a:pPr>
            <a:fld id="{75A93402-C0C2-4049-8A8B-3C317C98E809}" type="datetime1">
              <a:rPr lang="en-US" altLang="en-US"/>
              <a:pPr>
                <a:defRPr/>
              </a:pPr>
              <a:t>11/27/2024</a:t>
            </a:fld>
            <a:endParaRPr lang="en-US" altLang="en-US"/>
          </a:p>
        </p:txBody>
      </p:sp>
      <p:sp>
        <p:nvSpPr>
          <p:cNvPr id="5" name="Rectangle 5">
            <a:extLst>
              <a:ext uri="{FF2B5EF4-FFF2-40B4-BE49-F238E27FC236}">
                <a16:creationId xmlns:a16="http://schemas.microsoft.com/office/drawing/2014/main" id="{F8169F7E-7517-E19F-47C9-6DE92FC46D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91F78BD-31DF-C36E-8991-C10AFA059A84}"/>
              </a:ext>
            </a:extLst>
          </p:cNvPr>
          <p:cNvSpPr>
            <a:spLocks noGrp="1" noChangeArrowheads="1"/>
          </p:cNvSpPr>
          <p:nvPr>
            <p:ph type="sldNum" sz="quarter" idx="12"/>
          </p:nvPr>
        </p:nvSpPr>
        <p:spPr/>
        <p:txBody>
          <a:bodyPr/>
          <a:lstStyle>
            <a:lvl1pPr>
              <a:defRPr/>
            </a:lvl1pPr>
          </a:lstStyle>
          <a:p>
            <a:pPr>
              <a:defRPr/>
            </a:pPr>
            <a:fld id="{9CEB8ACE-73DE-4E4D-A13C-7233D11C80AA}" type="slidenum">
              <a:rPr lang="en-US" altLang="en-US"/>
              <a:pPr>
                <a:defRPr/>
              </a:pPr>
              <a:t>‹#›</a:t>
            </a:fld>
            <a:endParaRPr lang="en-US" altLang="en-US"/>
          </a:p>
        </p:txBody>
      </p:sp>
    </p:spTree>
    <p:extLst>
      <p:ext uri="{BB962C8B-B14F-4D97-AF65-F5344CB8AC3E}">
        <p14:creationId xmlns:p14="http://schemas.microsoft.com/office/powerpoint/2010/main" val="1948055445"/>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F4A6BBD-F996-F4FF-69F6-6827AB2FDA18}"/>
              </a:ext>
            </a:extLst>
          </p:cNvPr>
          <p:cNvSpPr>
            <a:spLocks noGrp="1" noChangeArrowheads="1"/>
          </p:cNvSpPr>
          <p:nvPr>
            <p:ph type="dt" sz="half" idx="10"/>
          </p:nvPr>
        </p:nvSpPr>
        <p:spPr/>
        <p:txBody>
          <a:bodyPr/>
          <a:lstStyle>
            <a:lvl1pPr>
              <a:defRPr/>
            </a:lvl1pPr>
          </a:lstStyle>
          <a:p>
            <a:pPr>
              <a:defRPr/>
            </a:pPr>
            <a:fld id="{A4FD14C2-81F1-4E2F-A797-BD6D5D3094C4}" type="datetime1">
              <a:rPr lang="en-US" altLang="en-US"/>
              <a:pPr>
                <a:defRPr/>
              </a:pPr>
              <a:t>11/27/2024</a:t>
            </a:fld>
            <a:endParaRPr lang="en-US" altLang="en-US"/>
          </a:p>
        </p:txBody>
      </p:sp>
      <p:sp>
        <p:nvSpPr>
          <p:cNvPr id="5" name="Rectangle 5">
            <a:extLst>
              <a:ext uri="{FF2B5EF4-FFF2-40B4-BE49-F238E27FC236}">
                <a16:creationId xmlns:a16="http://schemas.microsoft.com/office/drawing/2014/main" id="{9398B6D0-7641-B460-3028-0DE50C56006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B8F009-8C4F-2C4D-47AD-4AF683430C4F}"/>
              </a:ext>
            </a:extLst>
          </p:cNvPr>
          <p:cNvSpPr>
            <a:spLocks noGrp="1" noChangeArrowheads="1"/>
          </p:cNvSpPr>
          <p:nvPr>
            <p:ph type="sldNum" sz="quarter" idx="12"/>
          </p:nvPr>
        </p:nvSpPr>
        <p:spPr/>
        <p:txBody>
          <a:bodyPr/>
          <a:lstStyle>
            <a:lvl1pPr>
              <a:defRPr/>
            </a:lvl1pPr>
          </a:lstStyle>
          <a:p>
            <a:pPr>
              <a:defRPr/>
            </a:pPr>
            <a:fld id="{4F331D6F-9A89-4E82-8075-C5EB81614478}" type="slidenum">
              <a:rPr lang="en-US" altLang="en-US"/>
              <a:pPr>
                <a:defRPr/>
              </a:pPr>
              <a:t>‹#›</a:t>
            </a:fld>
            <a:endParaRPr lang="en-US" altLang="en-US"/>
          </a:p>
        </p:txBody>
      </p:sp>
    </p:spTree>
    <p:extLst>
      <p:ext uri="{BB962C8B-B14F-4D97-AF65-F5344CB8AC3E}">
        <p14:creationId xmlns:p14="http://schemas.microsoft.com/office/powerpoint/2010/main" val="1888503678"/>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28DAE68D-94DC-1949-B979-5EC99E7EB626}"/>
              </a:ext>
            </a:extLst>
          </p:cNvPr>
          <p:cNvSpPr>
            <a:spLocks noGrp="1" noChangeArrowheads="1"/>
          </p:cNvSpPr>
          <p:nvPr>
            <p:ph type="dt" sz="half" idx="10"/>
          </p:nvPr>
        </p:nvSpPr>
        <p:spPr/>
        <p:txBody>
          <a:bodyPr/>
          <a:lstStyle>
            <a:lvl1pPr>
              <a:defRPr/>
            </a:lvl1pPr>
          </a:lstStyle>
          <a:p>
            <a:pPr>
              <a:defRPr/>
            </a:pPr>
            <a:fld id="{80868947-B72B-4302-AB12-2EBA5A7257DB}" type="datetime1">
              <a:rPr lang="en-US" altLang="en-US"/>
              <a:pPr>
                <a:defRPr/>
              </a:pPr>
              <a:t>11/27/2024</a:t>
            </a:fld>
            <a:endParaRPr lang="en-US" altLang="en-US"/>
          </a:p>
        </p:txBody>
      </p:sp>
      <p:sp>
        <p:nvSpPr>
          <p:cNvPr id="6" name="Footer Placeholder 2">
            <a:extLst>
              <a:ext uri="{FF2B5EF4-FFF2-40B4-BE49-F238E27FC236}">
                <a16:creationId xmlns:a16="http://schemas.microsoft.com/office/drawing/2014/main" id="{CFC13B34-6B7E-53B6-ECE5-B521476768A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FEC1F2F-24DD-3677-FD16-FB8BF7D2F0C7}"/>
              </a:ext>
            </a:extLst>
          </p:cNvPr>
          <p:cNvSpPr>
            <a:spLocks noGrp="1" noChangeArrowheads="1"/>
          </p:cNvSpPr>
          <p:nvPr>
            <p:ph type="sldNum" sz="quarter" idx="12"/>
          </p:nvPr>
        </p:nvSpPr>
        <p:spPr/>
        <p:txBody>
          <a:bodyPr/>
          <a:lstStyle>
            <a:lvl1pPr>
              <a:defRPr/>
            </a:lvl1pPr>
          </a:lstStyle>
          <a:p>
            <a:pPr>
              <a:defRPr/>
            </a:pPr>
            <a:fld id="{F9053B39-B646-44BA-9BD0-C74CD26A0493}" type="slidenum">
              <a:rPr lang="en-US" altLang="en-US"/>
              <a:pPr>
                <a:defRPr/>
              </a:pPr>
              <a:t>‹#›</a:t>
            </a:fld>
            <a:endParaRPr lang="en-US" altLang="en-US"/>
          </a:p>
        </p:txBody>
      </p:sp>
    </p:spTree>
    <p:extLst>
      <p:ext uri="{BB962C8B-B14F-4D97-AF65-F5344CB8AC3E}">
        <p14:creationId xmlns:p14="http://schemas.microsoft.com/office/powerpoint/2010/main" val="4011784008"/>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F4C482D-EAE8-FC59-B00D-C387A0B4C45F}"/>
              </a:ext>
            </a:extLst>
          </p:cNvPr>
          <p:cNvSpPr>
            <a:spLocks noGrp="1" noChangeArrowheads="1"/>
          </p:cNvSpPr>
          <p:nvPr>
            <p:ph type="dt" sz="half" idx="10"/>
          </p:nvPr>
        </p:nvSpPr>
        <p:spPr/>
        <p:txBody>
          <a:bodyPr/>
          <a:lstStyle>
            <a:lvl1pPr>
              <a:defRPr/>
            </a:lvl1pPr>
          </a:lstStyle>
          <a:p>
            <a:pPr>
              <a:defRPr/>
            </a:pPr>
            <a:fld id="{5E8C2322-E43E-4010-8E2B-F069D7A6FED5}" type="datetime1">
              <a:rPr lang="en-US" altLang="en-US"/>
              <a:pPr>
                <a:defRPr/>
              </a:pPr>
              <a:t>11/27/2024</a:t>
            </a:fld>
            <a:endParaRPr lang="en-US" altLang="en-US"/>
          </a:p>
        </p:txBody>
      </p:sp>
      <p:sp>
        <p:nvSpPr>
          <p:cNvPr id="8" name="Rectangle 5">
            <a:extLst>
              <a:ext uri="{FF2B5EF4-FFF2-40B4-BE49-F238E27FC236}">
                <a16:creationId xmlns:a16="http://schemas.microsoft.com/office/drawing/2014/main" id="{2E2E3E85-A0E3-F769-741D-07D956699BF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DF1CE64-FE75-E3AF-1ABA-3B1C3B9CFFC5}"/>
              </a:ext>
            </a:extLst>
          </p:cNvPr>
          <p:cNvSpPr>
            <a:spLocks noGrp="1" noChangeArrowheads="1"/>
          </p:cNvSpPr>
          <p:nvPr>
            <p:ph type="sldNum" sz="quarter" idx="12"/>
          </p:nvPr>
        </p:nvSpPr>
        <p:spPr/>
        <p:txBody>
          <a:bodyPr/>
          <a:lstStyle>
            <a:lvl1pPr>
              <a:defRPr/>
            </a:lvl1pPr>
          </a:lstStyle>
          <a:p>
            <a:pPr>
              <a:defRPr/>
            </a:pPr>
            <a:fld id="{53DE7517-4B9E-4F8F-ABBC-78A81132A32A}" type="slidenum">
              <a:rPr lang="en-US" altLang="en-US"/>
              <a:pPr>
                <a:defRPr/>
              </a:pPr>
              <a:t>‹#›</a:t>
            </a:fld>
            <a:endParaRPr lang="en-US" altLang="en-US"/>
          </a:p>
        </p:txBody>
      </p:sp>
    </p:spTree>
    <p:extLst>
      <p:ext uri="{BB962C8B-B14F-4D97-AF65-F5344CB8AC3E}">
        <p14:creationId xmlns:p14="http://schemas.microsoft.com/office/powerpoint/2010/main" val="1846726983"/>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A44DCF6-10F1-D332-2B30-CF28488909CE}"/>
              </a:ext>
            </a:extLst>
          </p:cNvPr>
          <p:cNvSpPr>
            <a:spLocks noGrp="1" noChangeArrowheads="1"/>
          </p:cNvSpPr>
          <p:nvPr>
            <p:ph type="dt" sz="half" idx="10"/>
          </p:nvPr>
        </p:nvSpPr>
        <p:spPr/>
        <p:txBody>
          <a:bodyPr/>
          <a:lstStyle>
            <a:lvl1pPr>
              <a:defRPr/>
            </a:lvl1pPr>
          </a:lstStyle>
          <a:p>
            <a:pPr>
              <a:defRPr/>
            </a:pPr>
            <a:fld id="{E820D051-C458-4E8C-8C6F-D3A5E9D07CB8}" type="datetime1">
              <a:rPr lang="en-US" altLang="en-US"/>
              <a:pPr>
                <a:defRPr/>
              </a:pPr>
              <a:t>11/27/2024</a:t>
            </a:fld>
            <a:endParaRPr lang="en-US" altLang="en-US"/>
          </a:p>
        </p:txBody>
      </p:sp>
      <p:sp>
        <p:nvSpPr>
          <p:cNvPr id="4" name="Rectangle 5">
            <a:extLst>
              <a:ext uri="{FF2B5EF4-FFF2-40B4-BE49-F238E27FC236}">
                <a16:creationId xmlns:a16="http://schemas.microsoft.com/office/drawing/2014/main" id="{2CAC5E76-0758-CB4A-74DA-EBEC3C86221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7251A83-3767-19E5-D062-1697479B6158}"/>
              </a:ext>
            </a:extLst>
          </p:cNvPr>
          <p:cNvSpPr>
            <a:spLocks noGrp="1" noChangeArrowheads="1"/>
          </p:cNvSpPr>
          <p:nvPr>
            <p:ph type="sldNum" sz="quarter" idx="12"/>
          </p:nvPr>
        </p:nvSpPr>
        <p:spPr/>
        <p:txBody>
          <a:bodyPr/>
          <a:lstStyle>
            <a:lvl1pPr>
              <a:defRPr/>
            </a:lvl1pPr>
          </a:lstStyle>
          <a:p>
            <a:pPr>
              <a:defRPr/>
            </a:pPr>
            <a:fld id="{4B00B159-9E55-4418-917F-91B673FC9E92}" type="slidenum">
              <a:rPr lang="en-US" altLang="en-US"/>
              <a:pPr>
                <a:defRPr/>
              </a:pPr>
              <a:t>‹#›</a:t>
            </a:fld>
            <a:endParaRPr lang="en-US" altLang="en-US"/>
          </a:p>
        </p:txBody>
      </p:sp>
    </p:spTree>
    <p:extLst>
      <p:ext uri="{BB962C8B-B14F-4D97-AF65-F5344CB8AC3E}">
        <p14:creationId xmlns:p14="http://schemas.microsoft.com/office/powerpoint/2010/main" val="250486235"/>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3FDB9E-1AC0-6570-2C75-B27FDA8BD1CE}"/>
              </a:ext>
            </a:extLst>
          </p:cNvPr>
          <p:cNvSpPr>
            <a:spLocks noGrp="1" noChangeArrowheads="1"/>
          </p:cNvSpPr>
          <p:nvPr>
            <p:ph type="dt" sz="half" idx="10"/>
          </p:nvPr>
        </p:nvSpPr>
        <p:spPr/>
        <p:txBody>
          <a:bodyPr/>
          <a:lstStyle>
            <a:lvl1pPr>
              <a:defRPr/>
            </a:lvl1pPr>
          </a:lstStyle>
          <a:p>
            <a:pPr>
              <a:defRPr/>
            </a:pPr>
            <a:fld id="{64EADB13-B4C5-4CFC-B89A-6977090D72A4}" type="datetime1">
              <a:rPr lang="en-US" altLang="en-US"/>
              <a:pPr>
                <a:defRPr/>
              </a:pPr>
              <a:t>11/27/2024</a:t>
            </a:fld>
            <a:endParaRPr lang="en-US" altLang="en-US"/>
          </a:p>
        </p:txBody>
      </p:sp>
      <p:sp>
        <p:nvSpPr>
          <p:cNvPr id="3" name="Rectangle 5">
            <a:extLst>
              <a:ext uri="{FF2B5EF4-FFF2-40B4-BE49-F238E27FC236}">
                <a16:creationId xmlns:a16="http://schemas.microsoft.com/office/drawing/2014/main" id="{F61B71BB-07EE-703C-731C-BD03FC938BF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84A1543-FBEE-011C-96C3-E783BD664193}"/>
              </a:ext>
            </a:extLst>
          </p:cNvPr>
          <p:cNvSpPr>
            <a:spLocks noGrp="1" noChangeArrowheads="1"/>
          </p:cNvSpPr>
          <p:nvPr>
            <p:ph type="sldNum" sz="quarter" idx="12"/>
          </p:nvPr>
        </p:nvSpPr>
        <p:spPr/>
        <p:txBody>
          <a:bodyPr/>
          <a:lstStyle>
            <a:lvl1pPr>
              <a:defRPr/>
            </a:lvl1pPr>
          </a:lstStyle>
          <a:p>
            <a:pPr>
              <a:defRPr/>
            </a:pPr>
            <a:fld id="{8462A54A-8CA9-4DDE-9FF4-EBDBA5C1E3EE}" type="slidenum">
              <a:rPr lang="en-US" altLang="en-US"/>
              <a:pPr>
                <a:defRPr/>
              </a:pPr>
              <a:t>‹#›</a:t>
            </a:fld>
            <a:endParaRPr lang="en-US" altLang="en-US"/>
          </a:p>
        </p:txBody>
      </p:sp>
    </p:spTree>
    <p:extLst>
      <p:ext uri="{BB962C8B-B14F-4D97-AF65-F5344CB8AC3E}">
        <p14:creationId xmlns:p14="http://schemas.microsoft.com/office/powerpoint/2010/main" val="1247448274"/>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263ECB4D-E50F-25C6-F999-16EC810EBD5D}"/>
              </a:ext>
            </a:extLst>
          </p:cNvPr>
          <p:cNvSpPr>
            <a:spLocks noGrp="1" noChangeArrowheads="1"/>
          </p:cNvSpPr>
          <p:nvPr>
            <p:ph type="dt" sz="half" idx="10"/>
          </p:nvPr>
        </p:nvSpPr>
        <p:spPr/>
        <p:txBody>
          <a:bodyPr/>
          <a:lstStyle>
            <a:lvl1pPr>
              <a:defRPr/>
            </a:lvl1pPr>
          </a:lstStyle>
          <a:p>
            <a:pPr>
              <a:defRPr/>
            </a:pPr>
            <a:fld id="{33B852B5-8358-493D-8EFD-DFC8D8C53379}" type="datetime1">
              <a:rPr lang="en-US" altLang="en-US"/>
              <a:pPr>
                <a:defRPr/>
              </a:pPr>
              <a:t>11/27/2024</a:t>
            </a:fld>
            <a:endParaRPr lang="en-US" altLang="en-US"/>
          </a:p>
        </p:txBody>
      </p:sp>
      <p:sp>
        <p:nvSpPr>
          <p:cNvPr id="6" name="Footer Placeholder 2">
            <a:extLst>
              <a:ext uri="{FF2B5EF4-FFF2-40B4-BE49-F238E27FC236}">
                <a16:creationId xmlns:a16="http://schemas.microsoft.com/office/drawing/2014/main" id="{AFE980A2-CAF9-2091-18E0-9278D61CB65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BC92495A-93DE-C919-3ADD-7EB543D57B91}"/>
              </a:ext>
            </a:extLst>
          </p:cNvPr>
          <p:cNvSpPr>
            <a:spLocks noGrp="1" noChangeArrowheads="1"/>
          </p:cNvSpPr>
          <p:nvPr>
            <p:ph type="sldNum" sz="quarter" idx="12"/>
          </p:nvPr>
        </p:nvSpPr>
        <p:spPr/>
        <p:txBody>
          <a:bodyPr/>
          <a:lstStyle>
            <a:lvl1pPr>
              <a:defRPr/>
            </a:lvl1pPr>
          </a:lstStyle>
          <a:p>
            <a:pPr>
              <a:defRPr/>
            </a:pPr>
            <a:fld id="{987B0E7F-E6F1-425E-84D1-902EDAA8EC8B}" type="slidenum">
              <a:rPr lang="en-US" altLang="en-US"/>
              <a:pPr>
                <a:defRPr/>
              </a:pPr>
              <a:t>‹#›</a:t>
            </a:fld>
            <a:endParaRPr lang="en-US" altLang="en-US"/>
          </a:p>
        </p:txBody>
      </p:sp>
    </p:spTree>
    <p:extLst>
      <p:ext uri="{BB962C8B-B14F-4D97-AF65-F5344CB8AC3E}">
        <p14:creationId xmlns:p14="http://schemas.microsoft.com/office/powerpoint/2010/main" val="3000176226"/>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2665A8E-70CB-71DD-9D69-1643BE6114FE}"/>
              </a:ext>
            </a:extLst>
          </p:cNvPr>
          <p:cNvSpPr>
            <a:spLocks noGrp="1" noChangeArrowheads="1"/>
          </p:cNvSpPr>
          <p:nvPr>
            <p:ph type="dt" sz="half" idx="10"/>
          </p:nvPr>
        </p:nvSpPr>
        <p:spPr/>
        <p:txBody>
          <a:bodyPr/>
          <a:lstStyle>
            <a:lvl1pPr>
              <a:defRPr/>
            </a:lvl1pPr>
          </a:lstStyle>
          <a:p>
            <a:pPr>
              <a:defRPr/>
            </a:pPr>
            <a:fld id="{4F03635F-0741-4981-983F-76DB2DF343B8}" type="datetime1">
              <a:rPr lang="en-US" altLang="en-US"/>
              <a:pPr>
                <a:defRPr/>
              </a:pPr>
              <a:t>11/27/2024</a:t>
            </a:fld>
            <a:endParaRPr lang="en-US" altLang="en-US"/>
          </a:p>
        </p:txBody>
      </p:sp>
      <p:sp>
        <p:nvSpPr>
          <p:cNvPr id="6" name="Footer Placeholder 2">
            <a:extLst>
              <a:ext uri="{FF2B5EF4-FFF2-40B4-BE49-F238E27FC236}">
                <a16:creationId xmlns:a16="http://schemas.microsoft.com/office/drawing/2014/main" id="{17A78094-E82B-D67D-32D8-A3B2975FB71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A34C8C9-9EFC-20CA-B751-0570ACC8873D}"/>
              </a:ext>
            </a:extLst>
          </p:cNvPr>
          <p:cNvSpPr>
            <a:spLocks noGrp="1" noChangeArrowheads="1"/>
          </p:cNvSpPr>
          <p:nvPr>
            <p:ph type="sldNum" sz="quarter" idx="12"/>
          </p:nvPr>
        </p:nvSpPr>
        <p:spPr/>
        <p:txBody>
          <a:bodyPr/>
          <a:lstStyle>
            <a:lvl1pPr>
              <a:defRPr/>
            </a:lvl1pPr>
          </a:lstStyle>
          <a:p>
            <a:pPr>
              <a:defRPr/>
            </a:pPr>
            <a:fld id="{E02C217C-C149-430F-A109-740E2F2B3CF1}" type="slidenum">
              <a:rPr lang="en-US" altLang="en-US"/>
              <a:pPr>
                <a:defRPr/>
              </a:pPr>
              <a:t>‹#›</a:t>
            </a:fld>
            <a:endParaRPr lang="en-US" altLang="en-US"/>
          </a:p>
        </p:txBody>
      </p:sp>
    </p:spTree>
    <p:extLst>
      <p:ext uri="{BB962C8B-B14F-4D97-AF65-F5344CB8AC3E}">
        <p14:creationId xmlns:p14="http://schemas.microsoft.com/office/powerpoint/2010/main" val="1655582870"/>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1D1D15-6203-7D84-CCF4-D9B55E074667}"/>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4A4EDB-CC55-B8D3-1E05-DFC450DE7916}"/>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BF91258-9730-3B36-62AF-A8167426556E}"/>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7F3A6B6B-05CC-4EC8-9E72-9278A2ECC50E}" type="datetime1">
              <a:rPr lang="en-US" altLang="en-US"/>
              <a:pPr>
                <a:defRPr/>
              </a:pPr>
              <a:t>11/27/2024</a:t>
            </a:fld>
            <a:endParaRPr lang="en-US" altLang="en-US"/>
          </a:p>
        </p:txBody>
      </p:sp>
      <p:sp>
        <p:nvSpPr>
          <p:cNvPr id="1029" name="Rectangle 5">
            <a:extLst>
              <a:ext uri="{FF2B5EF4-FFF2-40B4-BE49-F238E27FC236}">
                <a16:creationId xmlns:a16="http://schemas.microsoft.com/office/drawing/2014/main" id="{0719CC31-3BEB-DC00-9E21-D678E08715CA}"/>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BC320362-FF8A-CDE3-4F9B-6B1A73E50B49}"/>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742B3A0E-F842-4A89-8BCB-41653C3F6D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047" r:id="rId1"/>
    <p:sldLayoutId id="2147486048" r:id="rId2"/>
    <p:sldLayoutId id="2147486049" r:id="rId3"/>
    <p:sldLayoutId id="2147486050" r:id="rId4"/>
    <p:sldLayoutId id="2147486051" r:id="rId5"/>
    <p:sldLayoutId id="2147486052" r:id="rId6"/>
    <p:sldLayoutId id="2147486053" r:id="rId7"/>
    <p:sldLayoutId id="2147486054" r:id="rId8"/>
    <p:sldLayoutId id="2147486055" r:id="rId9"/>
    <p:sldLayoutId id="2147486056" r:id="rId10"/>
    <p:sldLayoutId id="2147486057"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3">
            <a:extLst>
              <a:ext uri="{FF2B5EF4-FFF2-40B4-BE49-F238E27FC236}">
                <a16:creationId xmlns:a16="http://schemas.microsoft.com/office/drawing/2014/main" id="{E5A6D71E-903E-A793-2853-24656A320955}"/>
              </a:ext>
            </a:extLst>
          </p:cNvPr>
          <p:cNvSpPr txBox="1">
            <a:spLocks noChangeArrowheads="1"/>
          </p:cNvSpPr>
          <p:nvPr/>
        </p:nvSpPr>
        <p:spPr bwMode="auto">
          <a:xfrm>
            <a:off x="485775" y="873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pic>
        <p:nvPicPr>
          <p:cNvPr id="12" name="Picture 2">
            <a:extLst>
              <a:ext uri="{FF2B5EF4-FFF2-40B4-BE49-F238E27FC236}">
                <a16:creationId xmlns:a16="http://schemas.microsoft.com/office/drawing/2014/main" id="{AFAD211E-0EEA-8EBD-FDD4-AEFA4703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8628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54DDD0F-3846-6C33-1EF7-909D57CBF9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72C9B5AE-0E79-E76D-25E4-2E453B6F6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9FB6BDA3-DFF6-DEE6-3D1B-5CC8C86F2A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1">
            <a:extLst>
              <a:ext uri="{FF2B5EF4-FFF2-40B4-BE49-F238E27FC236}">
                <a16:creationId xmlns:a16="http://schemas.microsoft.com/office/drawing/2014/main" id="{8D199E3C-B007-9039-C46C-D01415E60D97}"/>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9" name="Text Box 12">
            <a:extLst>
              <a:ext uri="{FF2B5EF4-FFF2-40B4-BE49-F238E27FC236}">
                <a16:creationId xmlns:a16="http://schemas.microsoft.com/office/drawing/2014/main" id="{47FCE64D-539A-E78D-7BAE-47F23AA1A707}"/>
              </a:ext>
            </a:extLst>
          </p:cNvPr>
          <p:cNvSpPr txBox="1">
            <a:spLocks noChangeArrowheads="1"/>
          </p:cNvSpPr>
          <p:nvPr/>
        </p:nvSpPr>
        <p:spPr bwMode="auto">
          <a:xfrm>
            <a:off x="681355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0" name="Text Box 13">
            <a:extLst>
              <a:ext uri="{FF2B5EF4-FFF2-40B4-BE49-F238E27FC236}">
                <a16:creationId xmlns:a16="http://schemas.microsoft.com/office/drawing/2014/main" id="{257F0BDB-4897-D59C-933D-872446029097}"/>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sp>
        <p:nvSpPr>
          <p:cNvPr id="21" name="Text Box 13">
            <a:extLst>
              <a:ext uri="{FF2B5EF4-FFF2-40B4-BE49-F238E27FC236}">
                <a16:creationId xmlns:a16="http://schemas.microsoft.com/office/drawing/2014/main" id="{8B3CC8B9-4674-6B53-63A8-512D8E8BD093}"/>
              </a:ext>
            </a:extLst>
          </p:cNvPr>
          <p:cNvSpPr txBox="1">
            <a:spLocks noChangeArrowheads="1"/>
          </p:cNvSpPr>
          <p:nvPr/>
        </p:nvSpPr>
        <p:spPr bwMode="auto">
          <a:xfrm>
            <a:off x="8191500" y="543719"/>
            <a:ext cx="952500"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12-1-2024</a:t>
            </a:r>
          </a:p>
        </p:txBody>
      </p:sp>
      <p:pic>
        <p:nvPicPr>
          <p:cNvPr id="22" name="Picture 11">
            <a:extLst>
              <a:ext uri="{FF2B5EF4-FFF2-40B4-BE49-F238E27FC236}">
                <a16:creationId xmlns:a16="http://schemas.microsoft.com/office/drawing/2014/main" id="{58113226-6601-D5C0-1116-91C8A8AA1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a:extLst>
              <a:ext uri="{FF2B5EF4-FFF2-40B4-BE49-F238E27FC236}">
                <a16:creationId xmlns:a16="http://schemas.microsoft.com/office/drawing/2014/main" id="{0494EDB1-658D-C3D4-14E1-A1662D2D4BBA}"/>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24" name="Text Box 13">
            <a:extLst>
              <a:ext uri="{FF2B5EF4-FFF2-40B4-BE49-F238E27FC236}">
                <a16:creationId xmlns:a16="http://schemas.microsoft.com/office/drawing/2014/main" id="{808FCA26-59F2-53C1-12BA-0B9D47A5AACB}"/>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25" name="Text Box 13">
            <a:extLst>
              <a:ext uri="{FF2B5EF4-FFF2-40B4-BE49-F238E27FC236}">
                <a16:creationId xmlns:a16="http://schemas.microsoft.com/office/drawing/2014/main" id="{673C542A-98B9-57E5-CE85-94AF8E238B2B}"/>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26" name="Text Box 13">
            <a:extLst>
              <a:ext uri="{FF2B5EF4-FFF2-40B4-BE49-F238E27FC236}">
                <a16:creationId xmlns:a16="http://schemas.microsoft.com/office/drawing/2014/main" id="{2683EE16-81DC-C5DF-8830-2B412A7BB936}"/>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27" name="Text Box 13">
            <a:extLst>
              <a:ext uri="{FF2B5EF4-FFF2-40B4-BE49-F238E27FC236}">
                <a16:creationId xmlns:a16="http://schemas.microsoft.com/office/drawing/2014/main" id="{92E6B693-739C-3656-E8D3-0EDAC41B88AC}"/>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28" name="Picture 27">
            <a:extLst>
              <a:ext uri="{FF2B5EF4-FFF2-40B4-BE49-F238E27FC236}">
                <a16:creationId xmlns:a16="http://schemas.microsoft.com/office/drawing/2014/main" id="{73E3FC27-97C0-9467-1D9D-3A130BA837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AC38F700-0B61-8C27-0DFB-984C0C7E10D7}"/>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0" name="Text Box 16">
            <a:extLst>
              <a:ext uri="{FF2B5EF4-FFF2-40B4-BE49-F238E27FC236}">
                <a16:creationId xmlns:a16="http://schemas.microsoft.com/office/drawing/2014/main" id="{1576BA51-7631-AE26-D294-1BAA6A4B8745}"/>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1" name="Text Box 5">
            <a:extLst>
              <a:ext uri="{FF2B5EF4-FFF2-40B4-BE49-F238E27FC236}">
                <a16:creationId xmlns:a16="http://schemas.microsoft.com/office/drawing/2014/main" id="{D846B9F9-DA9C-DF62-0BF3-4CC54F4104F5}"/>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936FFE9C-C68E-421A-6D7C-2060A2A88B62}"/>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6387" name="Text Box 5">
            <a:extLst>
              <a:ext uri="{FF2B5EF4-FFF2-40B4-BE49-F238E27FC236}">
                <a16:creationId xmlns:a16="http://schemas.microsoft.com/office/drawing/2014/main" id="{4DAD649F-5CBB-51D8-CDE9-A398780D1C91}"/>
              </a:ext>
            </a:extLst>
          </p:cNvPr>
          <p:cNvSpPr txBox="1">
            <a:spLocks noGrp="1" noRot="1" noMove="1" noResize="1" noEditPoints="1" noAdjustHandles="1" noChangeArrowheads="1" noChangeShapeType="1"/>
          </p:cNvSpPr>
          <p:nvPr/>
        </p:nvSpPr>
        <p:spPr bwMode="auto">
          <a:xfrm>
            <a:off x="685800" y="1154113"/>
            <a:ext cx="8789988" cy="46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program, along with our other similar Church Bible Legacy Cloud web Apps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600" dirty="0">
                <a:latin typeface="Arial Black" panose="020B0A04020102020204" pitchFamily="34" charset="0"/>
              </a:rPr>
              <a:t>Missions and Churches should also not expect everyone to automatically come to their brick-and-mortar places, but make special efforts to get the Word out.</a:t>
            </a:r>
          </a:p>
          <a:p>
            <a:pPr eaLnBrk="1" hangingPunct="1">
              <a:spcBef>
                <a:spcPct val="50000"/>
              </a:spcBef>
              <a:buFontTx/>
              <a:buNone/>
            </a:pPr>
            <a:r>
              <a:rPr lang="en-US" altLang="en-US" sz="1600" dirty="0">
                <a:latin typeface="Arial Black" panose="020B0A04020102020204" pitchFamily="34" charset="0"/>
              </a:rPr>
              <a:t>It is also based on the belief that each Christian should fulfill Jesus’ command that they should go into the whole World, meet the World’s needs, encourage all to accept Jesus as their Savior and Lord, and mature in the Faith. The new Christians should serve in the Church, and of course, follow Jesus’ Command  to “Get the word out”.</a:t>
            </a:r>
          </a:p>
          <a:p>
            <a:pPr eaLnBrk="1" hangingPunct="1">
              <a:spcBef>
                <a:spcPct val="50000"/>
              </a:spcBef>
              <a:buFontTx/>
              <a:buNone/>
            </a:pPr>
            <a:endParaRPr lang="en-US" altLang="en-US" dirty="0"/>
          </a:p>
        </p:txBody>
      </p:sp>
      <p:sp>
        <p:nvSpPr>
          <p:cNvPr id="16388" name="Text Box 53">
            <a:extLst>
              <a:ext uri="{FF2B5EF4-FFF2-40B4-BE49-F238E27FC236}">
                <a16:creationId xmlns:a16="http://schemas.microsoft.com/office/drawing/2014/main" id="{77139115-4A1A-E871-49E1-A0C50030EBAB}"/>
              </a:ext>
            </a:extLst>
          </p:cNvPr>
          <p:cNvSpPr txBox="1">
            <a:spLocks noChangeArrowheads="1"/>
          </p:cNvSpPr>
          <p:nvPr/>
        </p:nvSpPr>
        <p:spPr bwMode="auto">
          <a:xfrm>
            <a:off x="485775" y="3921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735F1BAE-7E60-26BC-07CA-37AB42D4B2A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7411" name="Text Box 2">
            <a:extLst>
              <a:ext uri="{FF2B5EF4-FFF2-40B4-BE49-F238E27FC236}">
                <a16:creationId xmlns:a16="http://schemas.microsoft.com/office/drawing/2014/main" id="{028AB563-6694-54C1-3F67-EF1579B30B86}"/>
              </a:ext>
            </a:extLst>
          </p:cNvPr>
          <p:cNvSpPr txBox="1">
            <a:spLocks noChangeArrowheads="1"/>
          </p:cNvSpPr>
          <p:nvPr/>
        </p:nvSpPr>
        <p:spPr bwMode="auto">
          <a:xfrm>
            <a:off x="633413" y="1154113"/>
            <a:ext cx="8789987" cy="340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FontTx/>
              <a:buNone/>
            </a:pPr>
            <a:r>
              <a:rPr lang="en-US" altLang="en-US" sz="1600" dirty="0">
                <a:latin typeface="Arial Black" panose="020B0A04020102020204" pitchFamily="34" charset="0"/>
              </a:rPr>
              <a:t>The purpose of this “My Freelance Bible Distribution Web App is to allow any individual to delivery a </a:t>
            </a:r>
            <a:r>
              <a:rPr lang="en-US" altLang="en-US" sz="1600" dirty="0" err="1">
                <a:latin typeface="Arial Black" panose="020B0A04020102020204" pitchFamily="34" charset="0"/>
              </a:rPr>
              <a:t>Zonderkidz</a:t>
            </a:r>
            <a:r>
              <a:rPr lang="en-US" altLang="en-US" sz="1600" dirty="0">
                <a:latin typeface="Arial Black" panose="020B0A04020102020204" pitchFamily="34" charset="0"/>
              </a:rPr>
              <a:t> © Children’s Picture Bible to everyone everywhere, using many ways. It is my prayer that many people will respond spontaneously, and in many ways in a Spirit filled way.</a:t>
            </a:r>
          </a:p>
          <a:p>
            <a:pPr eaLnBrk="1" hangingPunct="1">
              <a:spcBef>
                <a:spcPct val="50000"/>
              </a:spcBef>
              <a:buFontTx/>
              <a:buNone/>
            </a:pPr>
            <a:r>
              <a:rPr lang="en-US" altLang="en-US" sz="1600" dirty="0">
                <a:latin typeface="Arial Black" panose="020B0A04020102020204" pitchFamily="34" charset="0"/>
              </a:rPr>
              <a:t>Bibles may be provided: 1. To children, grandchildren, friends, acquaintances, neighbors, etc.; 2. To People who visit your home; and 3. As you go to work, play, school, shopping, etc. By these activities, many will come to put their faith and trust in Jesus, the true Creator of the universe.</a:t>
            </a:r>
          </a:p>
          <a:p>
            <a:pPr eaLnBrk="1" hangingPunct="1">
              <a:spcBef>
                <a:spcPct val="50000"/>
              </a:spcBef>
              <a:buFontTx/>
              <a:buNone/>
            </a:pPr>
            <a:r>
              <a:rPr lang="en-US" altLang="en-US" sz="1600" dirty="0">
                <a:latin typeface="Arial Black" panose="020B0A04020102020204" pitchFamily="34" charset="0"/>
              </a:rPr>
              <a:t>You may use the UsSowingSeed.org Web App that provides Bible distribution capability and use this How-To instructions. This will allow every Individual to effectively perform this very needed task, to change our World for God.</a:t>
            </a:r>
          </a:p>
        </p:txBody>
      </p:sp>
      <p:sp>
        <p:nvSpPr>
          <p:cNvPr id="17412" name="Text Box 53">
            <a:extLst>
              <a:ext uri="{FF2B5EF4-FFF2-40B4-BE49-F238E27FC236}">
                <a16:creationId xmlns:a16="http://schemas.microsoft.com/office/drawing/2014/main" id="{DCDB9D5D-5555-6ED6-4764-24598AE9568E}"/>
              </a:ext>
            </a:extLst>
          </p:cNvPr>
          <p:cNvSpPr txBox="1">
            <a:spLocks noChangeArrowheads="1"/>
          </p:cNvSpPr>
          <p:nvPr/>
        </p:nvSpPr>
        <p:spPr bwMode="auto">
          <a:xfrm>
            <a:off x="485775" y="3921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F7B789CF-9FA9-8A80-636C-D24FE9A95F86}"/>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8435" name="Text Box 4">
            <a:extLst>
              <a:ext uri="{FF2B5EF4-FFF2-40B4-BE49-F238E27FC236}">
                <a16:creationId xmlns:a16="http://schemas.microsoft.com/office/drawing/2014/main" id="{4E002671-3362-54A0-D0C6-798840B4C51F}"/>
              </a:ext>
            </a:extLst>
          </p:cNvPr>
          <p:cNvSpPr txBox="1">
            <a:spLocks noChangeArrowheads="1"/>
          </p:cNvSpPr>
          <p:nvPr/>
        </p:nvSpPr>
        <p:spPr bwMode="auto">
          <a:xfrm>
            <a:off x="381000" y="1382713"/>
            <a:ext cx="8789988" cy="327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The scope of “My Freelance” Bible distribution Web App includes:</a:t>
            </a:r>
          </a:p>
          <a:p>
            <a:pPr eaLnBrk="1" hangingPunct="1">
              <a:spcBef>
                <a:spcPct val="50000"/>
              </a:spcBef>
              <a:buFontTx/>
              <a:buNone/>
            </a:pPr>
            <a:r>
              <a:rPr lang="en-US" altLang="en-US" sz="1600" dirty="0">
                <a:latin typeface="Cooper Black" panose="0208090404030B020404" pitchFamily="18" charset="0"/>
              </a:rPr>
              <a:t>	Handing out free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 Children’s Picture Bibles within and 	outside the walls of your Mission and Church, as individual planned and 	unplanned opportunities occur. You may use UsSowingSeed.org App, or you 	may choose the UsSowingSeed.org App </a:t>
            </a:r>
            <a:r>
              <a:rPr lang="en-US" altLang="en-US" sz="1600">
                <a:latin typeface="Cooper Black" panose="0208090404030B020404" pitchFamily="18" charset="0"/>
              </a:rPr>
              <a:t>link from B4EE.org App.</a:t>
            </a:r>
            <a:endParaRPr lang="en-US" altLang="en-US" sz="1600" dirty="0">
              <a:latin typeface="Cooper Black" panose="0208090404030B020404" pitchFamily="18" charset="0"/>
            </a:endParaRPr>
          </a:p>
          <a:p>
            <a:pPr eaLnBrk="1" hangingPunct="1">
              <a:spcBef>
                <a:spcPct val="50000"/>
              </a:spcBef>
              <a:buFontTx/>
              <a:buNone/>
            </a:pPr>
            <a:r>
              <a:rPr lang="en-US" altLang="en-US" sz="1600" dirty="0">
                <a:latin typeface="Cooper Black" panose="0208090404030B020404" pitchFamily="18" charset="0"/>
              </a:rPr>
              <a:t>	Handing out these free Bibles from the trunk of your car, “As-you- 	go” </a:t>
            </a:r>
          </a:p>
          <a:p>
            <a:pPr eaLnBrk="1" hangingPunct="1">
              <a:spcBef>
                <a:spcPct val="50000"/>
              </a:spcBef>
              <a:buFontTx/>
              <a:buNone/>
            </a:pPr>
            <a:r>
              <a:rPr lang="en-US" altLang="en-US" sz="1600" dirty="0">
                <a:latin typeface="Cooper Black" panose="0208090404030B020404" pitchFamily="18" charset="0"/>
              </a:rPr>
              <a:t>	Offering these free Bibles as people visit your home</a:t>
            </a:r>
          </a:p>
          <a:p>
            <a:pPr eaLnBrk="1" hangingPunct="1">
              <a:spcBef>
                <a:spcPct val="50000"/>
              </a:spcBef>
              <a:buFontTx/>
              <a:buNone/>
            </a:pPr>
            <a:r>
              <a:rPr lang="en-US" altLang="en-US" sz="1600" dirty="0">
                <a:latin typeface="Cooper Black" panose="0208090404030B020404" pitchFamily="18" charset="0"/>
              </a:rPr>
              <a:t>	Offering these free Bibles as a part of a home Bible Study </a:t>
            </a:r>
          </a:p>
          <a:p>
            <a:pPr eaLnBrk="1" hangingPunct="1">
              <a:spcBef>
                <a:spcPct val="50000"/>
              </a:spcBef>
              <a:buFontTx/>
              <a:buNone/>
            </a:pPr>
            <a:r>
              <a:rPr lang="en-US" altLang="en-US" sz="1600" dirty="0">
                <a:latin typeface="Cooper Black" panose="0208090404030B020404" pitchFamily="18" charset="0"/>
              </a:rPr>
              <a:t>	Handing out these free Bibles as children ride your Church bus. Etc.</a:t>
            </a:r>
          </a:p>
        </p:txBody>
      </p:sp>
      <p:sp>
        <p:nvSpPr>
          <p:cNvPr id="18436" name="Text Box 53">
            <a:extLst>
              <a:ext uri="{FF2B5EF4-FFF2-40B4-BE49-F238E27FC236}">
                <a16:creationId xmlns:a16="http://schemas.microsoft.com/office/drawing/2014/main" id="{710B739D-901A-6AA2-41A7-F3A6EF7755E9}"/>
              </a:ext>
            </a:extLst>
          </p:cNvPr>
          <p:cNvSpPr txBox="1">
            <a:spLocks noChangeArrowheads="1"/>
          </p:cNvSpPr>
          <p:nvPr/>
        </p:nvSpPr>
        <p:spPr bwMode="auto">
          <a:xfrm>
            <a:off x="485775" y="3921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99825497-612F-01F6-CD6B-C04E67009D6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9459" name="Text Box 53">
            <a:extLst>
              <a:ext uri="{FF2B5EF4-FFF2-40B4-BE49-F238E27FC236}">
                <a16:creationId xmlns:a16="http://schemas.microsoft.com/office/drawing/2014/main" id="{691F0B69-9498-EB3A-D0EA-C2F4B0D1AEDF}"/>
              </a:ext>
            </a:extLst>
          </p:cNvPr>
          <p:cNvSpPr txBox="1">
            <a:spLocks noChangeArrowheads="1"/>
          </p:cNvSpPr>
          <p:nvPr/>
        </p:nvSpPr>
        <p:spPr bwMode="auto">
          <a:xfrm>
            <a:off x="485775" y="3159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
        <p:nvSpPr>
          <p:cNvPr id="19460" name="Text Box 5">
            <a:extLst>
              <a:ext uri="{FF2B5EF4-FFF2-40B4-BE49-F238E27FC236}">
                <a16:creationId xmlns:a16="http://schemas.microsoft.com/office/drawing/2014/main" id="{9A8591C5-D2C4-8634-5A10-633787ACD7D7}"/>
              </a:ext>
            </a:extLst>
          </p:cNvPr>
          <p:cNvSpPr txBox="1">
            <a:spLocks noChangeArrowheads="1"/>
          </p:cNvSpPr>
          <p:nvPr/>
        </p:nvSpPr>
        <p:spPr bwMode="auto">
          <a:xfrm>
            <a:off x="609600" y="1030288"/>
            <a:ext cx="8789988" cy="4009171"/>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This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a Web App must be quickly finished and used now (May 2024). The Church Planting Movement must also continue and be well planned and implemented. This Web App (UsSowingSeed.org) was released July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and its How-To Instructions. You may Use The UsSowingSeed.org Web App for this task. </a:t>
            </a:r>
            <a:r>
              <a:rPr lang="en-US" altLang="en-US" sz="1400" dirty="0">
                <a:latin typeface="Cooper Black" panose="0208090404030B020404" pitchFamily="18" charset="0"/>
              </a:rPr>
              <a:t>We need to also effectively use many volunteer laborers, and Social Media.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for </a:t>
            </a:r>
            <a:r>
              <a:rPr lang="en-US" altLang="en-US" sz="1300">
                <a:latin typeface="Arial Black" panose="020B0A04020102020204" pitchFamily="34" charset="0"/>
              </a:rPr>
              <a:t>a now </a:t>
            </a:r>
            <a:r>
              <a:rPr lang="en-US" altLang="en-US" sz="1300" dirty="0">
                <a:latin typeface="Arial Black" panose="020B0A04020102020204" pitchFamily="34" charset="0"/>
              </a:rPr>
              <a:t>End-time push. I believe the older generation will provide required guidance, but I believe the Youth; College and University Students, and the Younger Adults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This new technology is available now to instantaneously allow immediate, and complete integration and proof of Great Commission completion.</a:t>
            </a:r>
          </a:p>
          <a:p>
            <a:pPr eaLnBrk="1" hangingPunct="1">
              <a:spcBef>
                <a:spcPct val="50000"/>
              </a:spcBef>
              <a:buFontTx/>
              <a:buAutoNum type="arabicPeriod" startAt="4"/>
              <a:defRPr/>
            </a:pPr>
            <a:r>
              <a:rPr lang="en-US" altLang="en-US" sz="1300" dirty="0">
                <a:latin typeface="Arial Black" panose="020B0A04020102020204" pitchFamily="34" charset="0"/>
              </a:rPr>
              <a:t>God will be glorified when we use all means to fill his Universal Church of living stones, with those believers Jesus has and will grant new life for Eternity.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B9DC2138-70CA-8BCF-3E27-6A9240F3C52E}"/>
              </a:ext>
            </a:extLst>
          </p:cNvPr>
          <p:cNvSpPr txBox="1">
            <a:spLocks noChangeArrowheads="1"/>
          </p:cNvSpPr>
          <p:nvPr/>
        </p:nvSpPr>
        <p:spPr bwMode="auto">
          <a:xfrm>
            <a:off x="671513" y="1493838"/>
            <a:ext cx="8701087" cy="1600200"/>
          </a:xfrm>
          <a:prstGeom prst="rect">
            <a:avLst/>
          </a:prstGeom>
          <a:noFill/>
          <a:ln>
            <a:noFill/>
          </a:ln>
          <a:effec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800" u="sng" dirty="0">
                <a:solidFill>
                  <a:srgbClr val="6B6BF9"/>
                </a:solidFill>
                <a:latin typeface="Arial Black" panose="020B0A04020102020204" pitchFamily="34" charset="0"/>
              </a:rPr>
              <a:t>Three Universal Elements for Missions and Churches:</a:t>
            </a:r>
          </a:p>
          <a:p>
            <a:pPr eaLnBrk="1" hangingPunct="1">
              <a:spcBef>
                <a:spcPct val="50000"/>
              </a:spcBef>
              <a:buFontTx/>
              <a:buNone/>
              <a:defRPr/>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defRPr/>
            </a:pPr>
            <a:r>
              <a:rPr lang="en-US" altLang="en-US" sz="1800" dirty="0">
                <a:latin typeface="Arial Black" panose="020B0A04020102020204" pitchFamily="34" charset="0"/>
              </a:rPr>
              <a:t>2.	Abundant Evangelism such as “Choose Your One” Sermon series</a:t>
            </a:r>
          </a:p>
          <a:p>
            <a:pPr marL="0" indent="0" eaLnBrk="1" hangingPunct="1">
              <a:spcBef>
                <a:spcPct val="50000"/>
              </a:spcBef>
              <a:buFontTx/>
              <a:buNone/>
              <a:defRPr/>
            </a:pPr>
            <a:r>
              <a:rPr lang="en-US" altLang="en-US" sz="1800" dirty="0">
                <a:latin typeface="Arial Black" panose="020B0A04020102020204" pitchFamily="34" charset="0"/>
              </a:rPr>
              <a:t>3. Authority of God’s Word.</a:t>
            </a:r>
          </a:p>
        </p:txBody>
      </p:sp>
      <p:sp>
        <p:nvSpPr>
          <p:cNvPr id="20483" name="Text Box 6">
            <a:extLst>
              <a:ext uri="{FF2B5EF4-FFF2-40B4-BE49-F238E27FC236}">
                <a16:creationId xmlns:a16="http://schemas.microsoft.com/office/drawing/2014/main" id="{DA494624-E5EA-E9EE-CF5B-7E65D5754B2A}"/>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20484" name="Text Box 53">
            <a:extLst>
              <a:ext uri="{FF2B5EF4-FFF2-40B4-BE49-F238E27FC236}">
                <a16:creationId xmlns:a16="http://schemas.microsoft.com/office/drawing/2014/main" id="{C2F02C03-C378-B9F9-7F82-8B2508B80368}"/>
              </a:ext>
            </a:extLst>
          </p:cNvPr>
          <p:cNvSpPr txBox="1">
            <a:spLocks noChangeArrowheads="1"/>
          </p:cNvSpPr>
          <p:nvPr/>
        </p:nvSpPr>
        <p:spPr bwMode="auto">
          <a:xfrm>
            <a:off x="485775" y="3921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7517F917-B721-596E-4B72-B5F8E9292C65}"/>
              </a:ext>
            </a:extLst>
          </p:cNvPr>
          <p:cNvSpPr txBox="1">
            <a:spLocks noChangeArrowheads="1"/>
          </p:cNvSpPr>
          <p:nvPr/>
        </p:nvSpPr>
        <p:spPr bwMode="auto">
          <a:xfrm>
            <a:off x="9067800" y="5087938"/>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1507" name="Text Box 5">
            <a:extLst>
              <a:ext uri="{FF2B5EF4-FFF2-40B4-BE49-F238E27FC236}">
                <a16:creationId xmlns:a16="http://schemas.microsoft.com/office/drawing/2014/main" id="{1036368C-79A7-0485-AE42-D605944E6DB7}"/>
              </a:ext>
            </a:extLst>
          </p:cNvPr>
          <p:cNvSpPr txBox="1">
            <a:spLocks noChangeArrowheads="1"/>
          </p:cNvSpPr>
          <p:nvPr/>
        </p:nvSpPr>
        <p:spPr bwMode="auto">
          <a:xfrm>
            <a:off x="623888" y="1100442"/>
            <a:ext cx="8842375" cy="41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700" dirty="0">
                <a:latin typeface="Cooper Black" panose="0208090404030B020404" pitchFamily="18" charset="0"/>
              </a:rPr>
              <a:t>Here is the Bottom line on how to perform this Cloud4Christ.org Web App no matter how you may find out how to get started, or how you decide to record address residences where you delivered </a:t>
            </a:r>
            <a:r>
              <a:rPr lang="en-US" altLang="en-US" sz="1700" dirty="0" err="1">
                <a:latin typeface="Cooper Black" panose="0208090404030B020404" pitchFamily="18" charset="0"/>
              </a:rPr>
              <a:t>Zonderkitz</a:t>
            </a:r>
            <a:r>
              <a:rPr lang="en-US" altLang="en-US" sz="1700" dirty="0">
                <a:latin typeface="Cooper Black" panose="0208090404030B020404" pitchFamily="18" charset="0"/>
              </a:rPr>
              <a:t>© Children’s Picture Bibles, as well as other Age Graded Bibles.</a:t>
            </a:r>
          </a:p>
          <a:p>
            <a:pPr eaLnBrk="1" hangingPunct="1">
              <a:spcBef>
                <a:spcPct val="50000"/>
              </a:spcBef>
              <a:buFontTx/>
              <a:buNone/>
            </a:pPr>
            <a:r>
              <a:rPr lang="en-US" altLang="en-US" sz="1700" b="1" dirty="0">
                <a:latin typeface="Cooper Black" panose="0208090404030B020404" pitchFamily="18" charset="0"/>
              </a:rPr>
              <a:t>	1. Log onto </a:t>
            </a:r>
            <a:r>
              <a:rPr lang="en-US" altLang="en-US" sz="1700" b="1" dirty="0" err="1">
                <a:latin typeface="Cooper Black" panose="0208090404030B020404" pitchFamily="18" charset="0"/>
              </a:rPr>
              <a:t>UsSowingSeed.Org</a:t>
            </a:r>
            <a:r>
              <a:rPr lang="en-US" altLang="en-US" sz="1700" b="1" dirty="0">
                <a:latin typeface="Cooper Black" panose="0208090404030B020404" pitchFamily="18" charset="0"/>
              </a:rPr>
              <a:t> </a:t>
            </a:r>
          </a:p>
          <a:p>
            <a:pPr eaLnBrk="1" hangingPunct="1">
              <a:spcBef>
                <a:spcPct val="50000"/>
              </a:spcBef>
              <a:buFontTx/>
              <a:buNone/>
            </a:pPr>
            <a:endParaRPr lang="en-US" altLang="en-US" sz="1700" b="1" dirty="0">
              <a:latin typeface="Cooper Black" panose="0208090404030B020404" pitchFamily="18" charset="0"/>
            </a:endParaRPr>
          </a:p>
          <a:p>
            <a:pPr eaLnBrk="1" hangingPunct="1">
              <a:spcBef>
                <a:spcPct val="50000"/>
              </a:spcBef>
              <a:buFontTx/>
              <a:buNone/>
            </a:pPr>
            <a:r>
              <a:rPr lang="en-US" altLang="en-US" sz="1700" b="1" dirty="0">
                <a:latin typeface="Cooper Black" panose="0208090404030B020404" pitchFamily="18" charset="0"/>
              </a:rPr>
              <a:t>	</a:t>
            </a:r>
          </a:p>
          <a:p>
            <a:pPr eaLnBrk="1" hangingPunct="1">
              <a:spcBef>
                <a:spcPct val="50000"/>
              </a:spcBef>
              <a:buFontTx/>
              <a:buNone/>
            </a:pPr>
            <a:r>
              <a:rPr lang="en-US" altLang="en-US" sz="1700" b="1" dirty="0">
                <a:latin typeface="Cooper Black" panose="0208090404030B020404" pitchFamily="18" charset="0"/>
              </a:rPr>
              <a:t>2. Select “My Freelance” Distribution and order Bibles for provider mailing or delivery to your home. Then record Bible cost data for tax purposes.   You may enter 0’s for costs also.</a:t>
            </a:r>
          </a:p>
          <a:p>
            <a:pPr eaLnBrk="1" hangingPunct="1">
              <a:spcBef>
                <a:spcPct val="50000"/>
              </a:spcBef>
              <a:buFontTx/>
              <a:buNone/>
            </a:pPr>
            <a:r>
              <a:rPr lang="en-US" altLang="en-US" sz="1700" b="1" dirty="0">
                <a:latin typeface="Cooper Black" panose="0208090404030B020404" pitchFamily="18" charset="0"/>
              </a:rPr>
              <a:t>	3. Undeliverable residence Bibles will also be noted due to a vacancy, decision of a person not to accept the Word, etc. may also be added as software is upgraded. When one ends Freelance close App. </a:t>
            </a:r>
          </a:p>
        </p:txBody>
      </p:sp>
      <p:pic>
        <p:nvPicPr>
          <p:cNvPr id="21508" name="Picture 2" descr="A qr code with a tree in the center&#10;&#10;Description automatically generated">
            <a:extLst>
              <a:ext uri="{FF2B5EF4-FFF2-40B4-BE49-F238E27FC236}">
                <a16:creationId xmlns:a16="http://schemas.microsoft.com/office/drawing/2014/main" id="{850A346D-2E31-07F1-67D2-7F9F4C9A2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2220119"/>
            <a:ext cx="11493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3">
            <a:extLst>
              <a:ext uri="{FF2B5EF4-FFF2-40B4-BE49-F238E27FC236}">
                <a16:creationId xmlns:a16="http://schemas.microsoft.com/office/drawing/2014/main" id="{2B2BB7AE-6727-6225-0E92-BDD56314DC6B}"/>
              </a:ext>
            </a:extLst>
          </p:cNvPr>
          <p:cNvSpPr txBox="1">
            <a:spLocks noChangeArrowheads="1"/>
          </p:cNvSpPr>
          <p:nvPr/>
        </p:nvSpPr>
        <p:spPr bwMode="auto">
          <a:xfrm>
            <a:off x="485775" y="2397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E67D0FF-F5D8-7A84-EEBD-9CF5A938284C}"/>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3555" name="Text Box 53">
            <a:extLst>
              <a:ext uri="{FF2B5EF4-FFF2-40B4-BE49-F238E27FC236}">
                <a16:creationId xmlns:a16="http://schemas.microsoft.com/office/drawing/2014/main" id="{172A759E-4E2C-AFB3-C2F3-35D0DA34A9A1}"/>
              </a:ext>
            </a:extLst>
          </p:cNvPr>
          <p:cNvSpPr txBox="1">
            <a:spLocks noChangeArrowheads="1"/>
          </p:cNvSpPr>
          <p:nvPr/>
        </p:nvSpPr>
        <p:spPr bwMode="auto">
          <a:xfrm>
            <a:off x="485775" y="2397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Communites, etc. APP</a:t>
            </a:r>
          </a:p>
        </p:txBody>
      </p:sp>
      <p:sp>
        <p:nvSpPr>
          <p:cNvPr id="3" name="Text Box 3">
            <a:extLst>
              <a:ext uri="{FF2B5EF4-FFF2-40B4-BE49-F238E27FC236}">
                <a16:creationId xmlns:a16="http://schemas.microsoft.com/office/drawing/2014/main" id="{46A383E2-AC7F-98EB-A4D7-B3A96A494AF8}"/>
              </a:ext>
            </a:extLst>
          </p:cNvPr>
          <p:cNvSpPr txBox="1">
            <a:spLocks noChangeArrowheads="1"/>
          </p:cNvSpPr>
          <p:nvPr/>
        </p:nvSpPr>
        <p:spPr bwMode="auto">
          <a:xfrm>
            <a:off x="608013" y="906463"/>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3557" name="Picture 3" descr="A qr code with a tree in the middle&#10;&#10;Description automatically generated">
            <a:extLst>
              <a:ext uri="{FF2B5EF4-FFF2-40B4-BE49-F238E27FC236}">
                <a16:creationId xmlns:a16="http://schemas.microsoft.com/office/drawing/2014/main" id="{6A13A22F-D5E2-6422-72BC-54E64BCCE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747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A qr code with a cross and a cross&#10;&#10;Description automatically generated">
            <a:extLst>
              <a:ext uri="{FF2B5EF4-FFF2-40B4-BE49-F238E27FC236}">
                <a16:creationId xmlns:a16="http://schemas.microsoft.com/office/drawing/2014/main" id="{51B4FDF6-C602-FB2C-BF52-05B09EFBC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652713"/>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A qr code with a cross and anchor&#10;&#10;Description automatically generated">
            <a:extLst>
              <a:ext uri="{FF2B5EF4-FFF2-40B4-BE49-F238E27FC236}">
                <a16:creationId xmlns:a16="http://schemas.microsoft.com/office/drawing/2014/main" id="{7ABD5DA1-9979-DB04-664C-3C3CA65CF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1874838"/>
            <a:ext cx="11033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119484DE-5CFE-4966-114C-64952650A102}"/>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4579" name="Text Box 4">
            <a:extLst>
              <a:ext uri="{FF2B5EF4-FFF2-40B4-BE49-F238E27FC236}">
                <a16:creationId xmlns:a16="http://schemas.microsoft.com/office/drawing/2014/main" id="{3BE057F8-7D4D-2459-E127-37A43070FBF5}"/>
              </a:ext>
            </a:extLst>
          </p:cNvPr>
          <p:cNvSpPr txBox="1">
            <a:spLocks noChangeArrowheads="1"/>
          </p:cNvSpPr>
          <p:nvPr/>
        </p:nvSpPr>
        <p:spPr bwMode="auto">
          <a:xfrm>
            <a:off x="533400" y="1071563"/>
            <a:ext cx="8915400" cy="395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Cooper Black" panose="0208090404030B020404" pitchFamily="18" charset="0"/>
              </a:rPr>
              <a:t>Tips</a:t>
            </a:r>
          </a:p>
          <a:p>
            <a:pPr eaLnBrk="1" hangingPunct="1">
              <a:spcBef>
                <a:spcPct val="50000"/>
              </a:spcBef>
              <a:buFontTx/>
              <a:buNone/>
            </a:pPr>
            <a:r>
              <a:rPr lang="en-US" altLang="en-US" sz="1400" dirty="0">
                <a:latin typeface="Cooper Black" panose="0208090404030B020404" pitchFamily="18" charset="0"/>
              </a:rPr>
              <a:t>Select the residence addresses as follows:</a:t>
            </a:r>
          </a:p>
          <a:p>
            <a:pPr eaLnBrk="1" hangingPunct="1">
              <a:spcBef>
                <a:spcPct val="50000"/>
              </a:spcBef>
              <a:buFontTx/>
              <a:buNone/>
            </a:pPr>
            <a:r>
              <a:rPr lang="en-US" altLang="en-US" sz="1400" dirty="0">
                <a:latin typeface="Cooper Black" panose="0208090404030B020404" pitchFamily="18" charset="0"/>
              </a:rPr>
              <a:t>	a. Address # on the mail receptacle, if available</a:t>
            </a:r>
          </a:p>
          <a:p>
            <a:pPr eaLnBrk="1" hangingPunct="1">
              <a:spcBef>
                <a:spcPct val="50000"/>
              </a:spcBef>
              <a:buFontTx/>
              <a:buNone/>
            </a:pPr>
            <a:r>
              <a:rPr lang="en-US" altLang="en-US" sz="1400" dirty="0">
                <a:latin typeface="Cooper Black" panose="0208090404030B020404" pitchFamily="18" charset="0"/>
              </a:rPr>
              <a:t>	b. Address # located on the house, if available</a:t>
            </a:r>
          </a:p>
          <a:p>
            <a:pPr eaLnBrk="1" hangingPunct="1">
              <a:spcBef>
                <a:spcPct val="50000"/>
              </a:spcBef>
              <a:buFontTx/>
              <a:buNone/>
            </a:pPr>
            <a:r>
              <a:rPr lang="en-US" altLang="en-US" sz="1400" dirty="0">
                <a:latin typeface="Cooper Black" panose="0208090404030B020404" pitchFamily="18" charset="0"/>
              </a:rPr>
              <a:t>	c. “Click’ on the map street location to use the 911 map address (Later capability).</a:t>
            </a:r>
          </a:p>
          <a:p>
            <a:pPr eaLnBrk="1" hangingPunct="1">
              <a:spcBef>
                <a:spcPct val="50000"/>
              </a:spcBef>
              <a:buFontTx/>
              <a:buNone/>
            </a:pPr>
            <a:r>
              <a:rPr lang="en-US" altLang="en-US" sz="1400" dirty="0">
                <a:latin typeface="Cooper Black" panose="0208090404030B020404" pitchFamily="18" charset="0"/>
              </a:rPr>
              <a:t>Type in an address for Bible delivery until the complete address appears below in dropdown list. </a:t>
            </a:r>
            <a:r>
              <a:rPr lang="en-US" altLang="en-US" sz="1400" dirty="0">
                <a:solidFill>
                  <a:srgbClr val="FF0000"/>
                </a:solidFill>
                <a:latin typeface="Cooper Black" panose="0208090404030B020404" pitchFamily="18" charset="0"/>
              </a:rPr>
              <a:t>Must</a:t>
            </a:r>
            <a:r>
              <a:rPr lang="en-US" altLang="en-US" sz="1400" dirty="0">
                <a:latin typeface="Cooper Black" panose="0208090404030B020404" pitchFamily="18" charset="0"/>
              </a:rPr>
              <a:t> click the address line. Blue Location Pen will be shown on map. Then record delivery. Pen will change to </a:t>
            </a:r>
            <a:r>
              <a:rPr lang="en-US" altLang="en-US" sz="1400" dirty="0">
                <a:solidFill>
                  <a:srgbClr val="00B050"/>
                </a:solidFill>
                <a:latin typeface="Cooper Black" panose="0208090404030B020404" pitchFamily="18" charset="0"/>
              </a:rPr>
              <a:t>Green</a:t>
            </a:r>
            <a:r>
              <a:rPr lang="en-US" altLang="en-US" sz="1400" dirty="0">
                <a:latin typeface="Cooper Black" panose="0208090404030B020404" pitchFamily="18" charset="0"/>
              </a:rPr>
              <a:t>, denoting Bible delivered.</a:t>
            </a:r>
          </a:p>
          <a:p>
            <a:pPr eaLnBrk="1" hangingPunct="1">
              <a:spcBef>
                <a:spcPct val="50000"/>
              </a:spcBef>
              <a:buFontTx/>
              <a:buNone/>
            </a:pPr>
            <a:r>
              <a:rPr lang="en-US" altLang="en-US" sz="1400" dirty="0">
                <a:latin typeface="Cooper Black" panose="0208090404030B020404" pitchFamily="18" charset="0"/>
              </a:rPr>
              <a:t>When one orders Bibles, click Get Bibles. Search providers data until cheapest cost found. Order and close link. </a:t>
            </a:r>
          </a:p>
          <a:p>
            <a:pPr eaLnBrk="1" hangingPunct="1">
              <a:spcBef>
                <a:spcPct val="50000"/>
              </a:spcBef>
              <a:buFontTx/>
              <a:buNone/>
            </a:pPr>
            <a:r>
              <a:rPr lang="en-US" altLang="en-US" sz="1400" dirty="0">
                <a:latin typeface="Cooper Black" panose="0208090404030B020404" pitchFamily="18" charset="0"/>
              </a:rPr>
              <a:t>On return, post purchase data on form for English and Bilingual Bibles both purchased and delivered. Used for tax purposes. A running count of inventory Bibles will be displayed.</a:t>
            </a:r>
          </a:p>
          <a:p>
            <a:pPr eaLnBrk="1" hangingPunct="1">
              <a:spcBef>
                <a:spcPct val="50000"/>
              </a:spcBef>
              <a:buFontTx/>
              <a:buNone/>
            </a:pPr>
            <a:r>
              <a:rPr lang="en-US" altLang="en-US" sz="1400" dirty="0">
                <a:latin typeface="Cooper Black" panose="0208090404030B020404" pitchFamily="18" charset="0"/>
              </a:rPr>
              <a:t>May use above capability to reconcile indicated Bible inventory with actual Bibles in </a:t>
            </a:r>
            <a:r>
              <a:rPr lang="en-US" altLang="en-US" sz="1400">
                <a:latin typeface="Cooper Black" panose="0208090404030B020404" pitchFamily="18" charset="0"/>
              </a:rPr>
              <a:t>your inventory.</a:t>
            </a:r>
            <a:endParaRPr lang="en-US" altLang="en-US" sz="1400" dirty="0">
              <a:latin typeface="Cooper Black" panose="0208090404030B020404" pitchFamily="18" charset="0"/>
            </a:endParaRPr>
          </a:p>
        </p:txBody>
      </p:sp>
      <p:sp>
        <p:nvSpPr>
          <p:cNvPr id="24580" name="Text Box 53">
            <a:extLst>
              <a:ext uri="{FF2B5EF4-FFF2-40B4-BE49-F238E27FC236}">
                <a16:creationId xmlns:a16="http://schemas.microsoft.com/office/drawing/2014/main" id="{A1E1FA4E-2AA9-C469-7279-844A69EB0DD3}"/>
              </a:ext>
            </a:extLst>
          </p:cNvPr>
          <p:cNvSpPr txBox="1">
            <a:spLocks noChangeArrowheads="1"/>
          </p:cNvSpPr>
          <p:nvPr/>
        </p:nvSpPr>
        <p:spPr bwMode="auto">
          <a:xfrm>
            <a:off x="485775" y="873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21525</TotalTime>
  <Words>1417</Words>
  <Application>Microsoft Office PowerPoint</Application>
  <PresentationFormat>Custom</PresentationFormat>
  <Paragraphs>84</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2518</cp:revision>
  <cp:lastPrinted>2024-11-23T15:45:08Z</cp:lastPrinted>
  <dcterms:created xsi:type="dcterms:W3CDTF">2006-10-04T15:05:18Z</dcterms:created>
  <dcterms:modified xsi:type="dcterms:W3CDTF">2024-11-27T17:25:07Z</dcterms:modified>
</cp:coreProperties>
</file>